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57" r:id="rId4"/>
    <p:sldId id="273" r:id="rId5"/>
    <p:sldId id="275" r:id="rId6"/>
    <p:sldId id="276" r:id="rId7"/>
    <p:sldId id="277" r:id="rId8"/>
    <p:sldId id="278" r:id="rId9"/>
    <p:sldId id="280" r:id="rId10"/>
    <p:sldId id="282" r:id="rId11"/>
    <p:sldId id="284" r:id="rId12"/>
    <p:sldId id="262" r:id="rId13"/>
    <p:sldId id="288" r:id="rId14"/>
    <p:sldId id="292" r:id="rId15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FontTx/>
      <a:buNone/>
      <a:defRPr b="0" i="0" u="none" kern="1200" baseline="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9C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32" y="240"/>
      </p:cViewPr>
      <p:guideLst>
        <p:guide orient="horz" pos="2116"/>
        <p:guide pos="2874"/>
      </p:guideLst>
    </p:cSldViewPr>
  </p:slideViewPr>
  <p:notesTextViewPr>
    <p:cViewPr>
      <p:scale>
        <a:sx n="66" d="100"/>
        <a:sy n="66" d="100"/>
      </p:scale>
      <p:origin x="0" y="0"/>
    </p:cViewPr>
  </p:notesTextViewPr>
  <p:sorterViewPr showFormatting="0"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2B9892-3E79-4293-B379-B9BDBC2EFCC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subtitle style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5E4B849-1A71-4306-A82E-57C721D8C7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pPr fontAlgn="auto"/>
            <a:r>
              <a:rPr lang="zh-CN" altLang="en-US" strike="noStrike" noProof="1" smtClean="0">
                <a:sym typeface="+mn-ea"/>
              </a:rPr>
              <a:t>Click here to edit the master title style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1" fontAlgn="auto"/>
            <a:r>
              <a:rPr lang="zh-CN" altLang="en-US" sz="2800" strike="noStrike" noProof="1" dirty="0">
                <a:sym typeface="+mn-ea"/>
              </a:rPr>
              <a:t>Click here to edit the master text style</a:t>
            </a:r>
            <a:endParaRPr lang="zh-CN" altLang="en-US" sz="2800" strike="noStrike" noProof="1" dirty="0"/>
          </a:p>
          <a:p>
            <a:pPr lvl="1" fontAlgn="auto"/>
            <a:r>
              <a:rPr lang="zh-CN" altLang="en-US" sz="2800" strike="noStrike" noProof="1" dirty="0">
                <a:sym typeface="+mn-ea"/>
              </a:rPr>
              <a:t>The second level</a:t>
            </a:r>
            <a:endParaRPr lang="zh-CN" altLang="en-US" sz="2800" strike="noStrike" noProof="1" dirty="0"/>
          </a:p>
          <a:p>
            <a:pPr lvl="2" fontAlgn="auto"/>
            <a:r>
              <a:rPr lang="zh-CN" altLang="en-US" sz="2800" strike="noStrike" noProof="1" dirty="0">
                <a:sym typeface="+mn-ea"/>
              </a:rPr>
              <a:t>The third level</a:t>
            </a:r>
            <a:endParaRPr lang="zh-CN" altLang="en-US" sz="2800" strike="noStrike" noProof="1" dirty="0"/>
          </a:p>
          <a:p>
            <a:pPr lvl="3" fontAlgn="auto"/>
            <a:r>
              <a:rPr lang="zh-CN" altLang="en-US" sz="2800" strike="noStrike" noProof="1" dirty="0">
                <a:sym typeface="+mn-ea"/>
              </a:rPr>
              <a:t>The fourth level</a:t>
            </a:r>
            <a:endParaRPr lang="zh-CN" altLang="en-US" sz="2800" strike="noStrike" noProof="1" dirty="0"/>
          </a:p>
          <a:p>
            <a:pPr lvl="4" fontAlgn="auto"/>
            <a:r>
              <a:rPr lang="zh-CN" altLang="en-US" sz="2800" strike="noStrike" noProof="1" dirty="0">
                <a:sym typeface="+mn-ea"/>
              </a:rPr>
              <a:t>Fifth level</a:t>
            </a:r>
            <a:endParaRPr lang="zh-CN" alt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5E4B849-1A71-4306-A82E-57C721D8C7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Click here to edit the master title style</a:t>
            </a:r>
            <a:endParaRPr lang="zh-CN" altLang="en-US" dirty="0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anchor="t"/>
          <a:p>
            <a:pPr lvl="1" indent="-228600"/>
            <a:r>
              <a:rPr lang="zh-CN" altLang="en-US" dirty="0"/>
              <a:t>Click here to edit the master text style</a:t>
            </a:r>
            <a:endParaRPr lang="zh-CN" altLang="en-US" dirty="0"/>
          </a:p>
          <a:p>
            <a:pPr lvl="1" indent="-228600"/>
            <a:r>
              <a:rPr lang="zh-CN" altLang="en-US" dirty="0"/>
              <a:t>The second level</a:t>
            </a:r>
            <a:endParaRPr lang="zh-CN" altLang="en-US" dirty="0"/>
          </a:p>
          <a:p>
            <a:pPr lvl="2" indent="-228600"/>
            <a:r>
              <a:rPr lang="zh-CN" altLang="en-US" dirty="0"/>
              <a:t>The third level</a:t>
            </a:r>
            <a:endParaRPr lang="zh-CN" altLang="en-US" dirty="0"/>
          </a:p>
          <a:p>
            <a:pPr lvl="3" indent="-228600"/>
            <a:r>
              <a:rPr lang="zh-CN" altLang="en-US" dirty="0"/>
              <a:t>The fourth level</a:t>
            </a:r>
            <a:endParaRPr lang="zh-CN" altLang="en-US" dirty="0"/>
          </a:p>
          <a:p>
            <a:pPr lvl="4" indent="-228600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5E4B849-1A71-4306-A82E-57C721D8C779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097" name="图片 3"/>
          <p:cNvPicPr>
            <a:picLocks noChangeAspect="1"/>
          </p:cNvPicPr>
          <p:nvPr/>
        </p:nvPicPr>
        <p:blipFill>
          <a:blip r:embed="rId1"/>
          <a:srcRect t="114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0" y="2071688"/>
            <a:ext cx="12192000" cy="3055938"/>
          </a:xfrm>
          <a:prstGeom prst="rect">
            <a:avLst/>
          </a:prstGeom>
          <a:solidFill>
            <a:srgbClr val="0070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099" name="矩形 8"/>
          <p:cNvSpPr/>
          <p:nvPr/>
        </p:nvSpPr>
        <p:spPr>
          <a:xfrm>
            <a:off x="4250055" y="3928745"/>
            <a:ext cx="3691890" cy="7067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en-GB" altLang="en-US" b="1" dirty="0">
                <a:solidFill>
                  <a:schemeClr val="tx1"/>
                </a:solidFill>
                <a:latin typeface="HGPHeiseiKakugothictaiW5"/>
                <a:ea typeface="HGPHeiseiKakugothictaiW5"/>
              </a:rPr>
              <a:t>Reporter: </a:t>
            </a:r>
            <a:r>
              <a:rPr lang="en-GB" altLang="en-US" sz="2800" b="1" dirty="0">
                <a:solidFill>
                  <a:schemeClr val="tx1"/>
                </a:solidFill>
                <a:latin typeface="HGPHeiseiKakugothictaiW5"/>
                <a:ea typeface="HGPHeiseiKakugothictaiW5"/>
              </a:rPr>
              <a:t>Andranik Barseghyan</a:t>
            </a:r>
            <a:endParaRPr lang="en-GB" altLang="en-US" sz="2800" b="1" dirty="0">
              <a:solidFill>
                <a:schemeClr val="tx1"/>
              </a:solidFill>
              <a:latin typeface="HGPHeiseiKakugothictaiW5"/>
              <a:ea typeface="HGPHeiseiKakugothictaiW5"/>
            </a:endParaRPr>
          </a:p>
          <a:p>
            <a:pPr algn="ctr"/>
            <a:r>
              <a:rPr lang="en-GB" altLang="en-US" sz="1200" b="1" dirty="0">
                <a:solidFill>
                  <a:schemeClr val="tx1"/>
                </a:solidFill>
                <a:latin typeface="HGPHeiseiKakugothictaiW5"/>
                <a:ea typeface="HGPHeiseiKakugothictaiW5"/>
              </a:rPr>
              <a:t>https://github.com/Rebiss/Presentation</a:t>
            </a:r>
            <a:endParaRPr lang="en-GB" altLang="en-US" sz="1200" b="1" dirty="0">
              <a:solidFill>
                <a:schemeClr val="tx1"/>
              </a:solidFill>
              <a:latin typeface="HGPHeiseiKakugothictaiW5"/>
              <a:ea typeface="HGPHeiseiKakugothictaiW5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2208213" y="4635500"/>
            <a:ext cx="830103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369300" y="2519363"/>
            <a:ext cx="1679575" cy="1679575"/>
          </a:xfrm>
          <a:prstGeom prst="ellipse">
            <a:avLst/>
          </a:prstGeom>
          <a:solidFill>
            <a:srgbClr val="1D4A75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102" name="文本框 31"/>
          <p:cNvSpPr txBox="1"/>
          <p:nvPr/>
        </p:nvSpPr>
        <p:spPr>
          <a:xfrm>
            <a:off x="2845435" y="2371090"/>
            <a:ext cx="6501765" cy="119888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GB" altLang="zh-CN" sz="7200" b="1" dirty="0">
                <a:solidFill>
                  <a:schemeClr val="bg1"/>
                </a:solidFill>
                <a:latin typeface="Fira Code Medium" panose="020B0809050000020004" charset="0"/>
                <a:ea typeface="Microsoft YaHei" panose="020B0503020204020204" pitchFamily="34" charset="-122"/>
                <a:cs typeface="Fira Code Medium" panose="020B0809050000020004" charset="0"/>
              </a:rPr>
              <a:t>TypeScript</a:t>
            </a:r>
            <a:endParaRPr lang="en-GB" altLang="zh-CN" sz="7200" b="1" dirty="0">
              <a:solidFill>
                <a:schemeClr val="bg1"/>
              </a:solidFill>
              <a:latin typeface="Fira Code Medium" panose="020B0809050000020004" charset="0"/>
              <a:ea typeface="Microsoft YaHei" panose="020B0503020204020204" pitchFamily="34" charset="-122"/>
              <a:cs typeface="Fira Code Medium" panose="020B08090500000200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6385" name="图片 1"/>
          <p:cNvPicPr>
            <a:picLocks noChangeAspect="1"/>
          </p:cNvPicPr>
          <p:nvPr/>
        </p:nvPicPr>
        <p:blipFill>
          <a:blip r:embed="rId1"/>
          <a:srcRect b="4993"/>
          <a:stretch>
            <a:fillRect/>
          </a:stretch>
        </p:blipFill>
        <p:spPr>
          <a:xfrm>
            <a:off x="506413" y="2197100"/>
            <a:ext cx="2222500" cy="1546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6" name="图片 2"/>
          <p:cNvPicPr>
            <a:picLocks noChangeAspect="1"/>
          </p:cNvPicPr>
          <p:nvPr/>
        </p:nvPicPr>
        <p:blipFill>
          <a:blip r:embed="rId1"/>
          <a:srcRect b="4993"/>
          <a:stretch>
            <a:fillRect/>
          </a:stretch>
        </p:blipFill>
        <p:spPr>
          <a:xfrm>
            <a:off x="3451225" y="3743325"/>
            <a:ext cx="2222500" cy="1546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7" name="图片 3"/>
          <p:cNvPicPr>
            <a:picLocks noChangeAspect="1"/>
          </p:cNvPicPr>
          <p:nvPr/>
        </p:nvPicPr>
        <p:blipFill>
          <a:blip r:embed="rId1"/>
          <a:srcRect b="4993"/>
          <a:stretch>
            <a:fillRect/>
          </a:stretch>
        </p:blipFill>
        <p:spPr>
          <a:xfrm>
            <a:off x="9345613" y="3743325"/>
            <a:ext cx="2222500" cy="15462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6388" name="图片 4"/>
          <p:cNvPicPr>
            <a:picLocks noChangeAspect="1"/>
          </p:cNvPicPr>
          <p:nvPr/>
        </p:nvPicPr>
        <p:blipFill>
          <a:blip r:embed="rId1"/>
          <a:srcRect b="4993"/>
          <a:stretch>
            <a:fillRect/>
          </a:stretch>
        </p:blipFill>
        <p:spPr>
          <a:xfrm>
            <a:off x="6402388" y="2211388"/>
            <a:ext cx="2224087" cy="1547812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6" name="Straight Connector 53"/>
          <p:cNvCxnSpPr/>
          <p:nvPr/>
        </p:nvCxnSpPr>
        <p:spPr>
          <a:xfrm>
            <a:off x="2738438" y="3733800"/>
            <a:ext cx="709613" cy="0"/>
          </a:xfrm>
          <a:prstGeom prst="line">
            <a:avLst/>
          </a:prstGeom>
          <a:ln w="6350">
            <a:solidFill>
              <a:schemeClr val="tx1"/>
            </a:soli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58"/>
          <p:cNvCxnSpPr/>
          <p:nvPr/>
        </p:nvCxnSpPr>
        <p:spPr>
          <a:xfrm>
            <a:off x="5678488" y="3733800"/>
            <a:ext cx="709613" cy="0"/>
          </a:xfrm>
          <a:prstGeom prst="line">
            <a:avLst/>
          </a:prstGeom>
          <a:ln w="6350">
            <a:solidFill>
              <a:schemeClr val="tx1"/>
            </a:soli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59"/>
          <p:cNvCxnSpPr/>
          <p:nvPr/>
        </p:nvCxnSpPr>
        <p:spPr>
          <a:xfrm>
            <a:off x="8624888" y="3733800"/>
            <a:ext cx="709613" cy="0"/>
          </a:xfrm>
          <a:prstGeom prst="line">
            <a:avLst/>
          </a:prstGeom>
          <a:ln w="6350">
            <a:solidFill>
              <a:schemeClr val="tx1"/>
            </a:soli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8"/>
          <p:cNvCxnSpPr/>
          <p:nvPr/>
        </p:nvCxnSpPr>
        <p:spPr>
          <a:xfrm>
            <a:off x="0" y="3735388"/>
            <a:ext cx="506413" cy="0"/>
          </a:xfrm>
          <a:prstGeom prst="line">
            <a:avLst/>
          </a:prstGeom>
          <a:ln w="6350">
            <a:solidFill>
              <a:schemeClr val="tx1"/>
            </a:solidFill>
            <a:prstDash val="dash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23"/>
          <p:cNvSpPr/>
          <p:nvPr/>
        </p:nvSpPr>
        <p:spPr>
          <a:xfrm>
            <a:off x="506413" y="3733800"/>
            <a:ext cx="2232025" cy="45720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6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+mn-ea"/>
              </a:rPr>
              <a:t>2014</a:t>
            </a:r>
            <a:endParaRPr kumimoji="0" lang="en-US" sz="186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11" name="Rectangle 25"/>
          <p:cNvSpPr/>
          <p:nvPr/>
        </p:nvSpPr>
        <p:spPr>
          <a:xfrm>
            <a:off x="3448050" y="3276600"/>
            <a:ext cx="2230438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6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+mn-ea"/>
              </a:rPr>
              <a:t>2015</a:t>
            </a:r>
            <a:endParaRPr kumimoji="0" lang="en-US" sz="186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12" name="Rectangle 26"/>
          <p:cNvSpPr/>
          <p:nvPr/>
        </p:nvSpPr>
        <p:spPr>
          <a:xfrm>
            <a:off x="6394450" y="3733800"/>
            <a:ext cx="2230438" cy="45720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6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+mn-ea"/>
              </a:rPr>
              <a:t>2016</a:t>
            </a:r>
            <a:endParaRPr kumimoji="0" lang="en-US" sz="186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13" name="Rectangle 27"/>
          <p:cNvSpPr/>
          <p:nvPr/>
        </p:nvSpPr>
        <p:spPr>
          <a:xfrm>
            <a:off x="9337675" y="3276600"/>
            <a:ext cx="2230438" cy="457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65" b="0" i="0" u="none" strike="noStrike" kern="1200" cap="none" spc="0" normalizeH="0" baseline="0" noProof="0" dirty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+mn-ea"/>
              </a:rPr>
              <a:t>2017</a:t>
            </a:r>
            <a:endParaRPr kumimoji="0" lang="en-US" sz="1865" b="0" i="0" u="none" strike="noStrike" kern="1200" cap="none" spc="0" normalizeH="0" baseline="0" noProof="0" dirty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  <a:sym typeface="+mn-ea"/>
            </a:endParaRPr>
          </a:p>
        </p:txBody>
      </p:sp>
      <p:sp>
        <p:nvSpPr>
          <p:cNvPr id="16397" name="TextBox 13"/>
          <p:cNvSpPr txBox="1"/>
          <p:nvPr/>
        </p:nvSpPr>
        <p:spPr>
          <a:xfrm>
            <a:off x="428625" y="4446588"/>
            <a:ext cx="2336800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398" name="TextBox 13"/>
          <p:cNvSpPr txBox="1"/>
          <p:nvPr/>
        </p:nvSpPr>
        <p:spPr>
          <a:xfrm>
            <a:off x="760413" y="4737100"/>
            <a:ext cx="1673225" cy="5540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just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399" name="TextBox 13"/>
          <p:cNvSpPr txBox="1"/>
          <p:nvPr/>
        </p:nvSpPr>
        <p:spPr>
          <a:xfrm>
            <a:off x="6402388" y="4446588"/>
            <a:ext cx="2338387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00" name="TextBox 13"/>
          <p:cNvSpPr txBox="1"/>
          <p:nvPr/>
        </p:nvSpPr>
        <p:spPr>
          <a:xfrm>
            <a:off x="6735763" y="4737100"/>
            <a:ext cx="1673225" cy="5540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just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01" name="TextBox 13"/>
          <p:cNvSpPr txBox="1"/>
          <p:nvPr/>
        </p:nvSpPr>
        <p:spPr>
          <a:xfrm>
            <a:off x="3448050" y="2316163"/>
            <a:ext cx="2338388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02" name="TextBox 13"/>
          <p:cNvSpPr txBox="1"/>
          <p:nvPr/>
        </p:nvSpPr>
        <p:spPr>
          <a:xfrm>
            <a:off x="3779838" y="2606675"/>
            <a:ext cx="1673225" cy="5540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just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03" name="TextBox 13"/>
          <p:cNvSpPr txBox="1"/>
          <p:nvPr/>
        </p:nvSpPr>
        <p:spPr>
          <a:xfrm>
            <a:off x="9229725" y="2316163"/>
            <a:ext cx="2338388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404" name="TextBox 13"/>
          <p:cNvSpPr txBox="1"/>
          <p:nvPr/>
        </p:nvSpPr>
        <p:spPr>
          <a:xfrm>
            <a:off x="9563100" y="2606675"/>
            <a:ext cx="1671638" cy="55403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just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0" y="2162175"/>
            <a:ext cx="12192000" cy="2381250"/>
          </a:xfrm>
          <a:prstGeom prst="rect">
            <a:avLst/>
          </a:prstGeom>
          <a:gradFill flip="none" rotWithShape="1">
            <a:gsLst>
              <a:gs pos="0">
                <a:srgbClr val="019CDC">
                  <a:shade val="30000"/>
                  <a:satMod val="115000"/>
                </a:srgbClr>
              </a:gs>
              <a:gs pos="50000">
                <a:srgbClr val="019CDC">
                  <a:shade val="67500"/>
                  <a:satMod val="115000"/>
                </a:srgbClr>
              </a:gs>
              <a:gs pos="100000">
                <a:srgbClr val="019CDC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8434" name="组合 7"/>
          <p:cNvGrpSpPr/>
          <p:nvPr/>
        </p:nvGrpSpPr>
        <p:grpSpPr>
          <a:xfrm>
            <a:off x="1422400" y="1422400"/>
            <a:ext cx="3860800" cy="3860800"/>
            <a:chOff x="-2902858" y="-2714171"/>
            <a:chExt cx="3860800" cy="3860800"/>
          </a:xfrm>
        </p:grpSpPr>
        <p:sp>
          <p:nvSpPr>
            <p:cNvPr id="7" name="椭圆 6"/>
            <p:cNvSpPr/>
            <p:nvPr/>
          </p:nvSpPr>
          <p:spPr>
            <a:xfrm>
              <a:off x="-2902858" y="-2714171"/>
              <a:ext cx="3860800" cy="38608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-2757716" y="-2569029"/>
              <a:ext cx="3570515" cy="35705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206172" y="2634622"/>
            <a:ext cx="1876652" cy="1518681"/>
            <a:chOff x="4940301" y="3163888"/>
            <a:chExt cx="274637" cy="222250"/>
          </a:xfrm>
          <a:solidFill>
            <a:srgbClr val="019CDC"/>
          </a:solidFill>
        </p:grpSpPr>
        <p:sp>
          <p:nvSpPr>
            <p:cNvPr id="10" name="Oval 302"/>
            <p:cNvSpPr>
              <a:spLocks noChangeArrowheads="1"/>
            </p:cNvSpPr>
            <p:nvPr/>
          </p:nvSpPr>
          <p:spPr bwMode="auto">
            <a:xfrm>
              <a:off x="5048251" y="3348038"/>
              <a:ext cx="38100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Oval 303"/>
            <p:cNvSpPr>
              <a:spLocks noChangeArrowheads="1"/>
            </p:cNvSpPr>
            <p:nvPr/>
          </p:nvSpPr>
          <p:spPr bwMode="auto">
            <a:xfrm>
              <a:off x="5141913" y="3348038"/>
              <a:ext cx="39688" cy="381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304"/>
            <p:cNvSpPr/>
            <p:nvPr/>
          </p:nvSpPr>
          <p:spPr bwMode="auto">
            <a:xfrm>
              <a:off x="4940301" y="3163888"/>
              <a:ext cx="255588" cy="166687"/>
            </a:xfrm>
            <a:custGeom>
              <a:avLst/>
              <a:gdLst>
                <a:gd name="T0" fmla="*/ 256 w 267"/>
                <a:gd name="T1" fmla="*/ 153 h 174"/>
                <a:gd name="T2" fmla="*/ 113 w 267"/>
                <a:gd name="T3" fmla="*/ 153 h 174"/>
                <a:gd name="T4" fmla="*/ 64 w 267"/>
                <a:gd name="T5" fmla="*/ 7 h 174"/>
                <a:gd name="T6" fmla="*/ 54 w 267"/>
                <a:gd name="T7" fmla="*/ 0 h 174"/>
                <a:gd name="T8" fmla="*/ 10 w 267"/>
                <a:gd name="T9" fmla="*/ 0 h 174"/>
                <a:gd name="T10" fmla="*/ 0 w 267"/>
                <a:gd name="T11" fmla="*/ 10 h 174"/>
                <a:gd name="T12" fmla="*/ 10 w 267"/>
                <a:gd name="T13" fmla="*/ 21 h 174"/>
                <a:gd name="T14" fmla="*/ 46 w 267"/>
                <a:gd name="T15" fmla="*/ 21 h 174"/>
                <a:gd name="T16" fmla="*/ 96 w 267"/>
                <a:gd name="T17" fmla="*/ 167 h 174"/>
                <a:gd name="T18" fmla="*/ 105 w 267"/>
                <a:gd name="T19" fmla="*/ 174 h 174"/>
                <a:gd name="T20" fmla="*/ 256 w 267"/>
                <a:gd name="T21" fmla="*/ 174 h 174"/>
                <a:gd name="T22" fmla="*/ 267 w 267"/>
                <a:gd name="T23" fmla="*/ 164 h 174"/>
                <a:gd name="T24" fmla="*/ 256 w 267"/>
                <a:gd name="T25" fmla="*/ 15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7" h="174">
                  <a:moveTo>
                    <a:pt x="256" y="153"/>
                  </a:moveTo>
                  <a:cubicBezTo>
                    <a:pt x="113" y="153"/>
                    <a:pt x="113" y="153"/>
                    <a:pt x="113" y="153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2" y="3"/>
                    <a:pt x="58" y="0"/>
                    <a:pt x="5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6"/>
                    <a:pt x="4" y="21"/>
                    <a:pt x="10" y="21"/>
                  </a:cubicBezTo>
                  <a:cubicBezTo>
                    <a:pt x="46" y="21"/>
                    <a:pt x="46" y="21"/>
                    <a:pt x="46" y="21"/>
                  </a:cubicBezTo>
                  <a:cubicBezTo>
                    <a:pt x="96" y="167"/>
                    <a:pt x="96" y="167"/>
                    <a:pt x="96" y="167"/>
                  </a:cubicBezTo>
                  <a:cubicBezTo>
                    <a:pt x="97" y="171"/>
                    <a:pt x="101" y="174"/>
                    <a:pt x="105" y="174"/>
                  </a:cubicBezTo>
                  <a:cubicBezTo>
                    <a:pt x="256" y="174"/>
                    <a:pt x="256" y="174"/>
                    <a:pt x="256" y="174"/>
                  </a:cubicBezTo>
                  <a:cubicBezTo>
                    <a:pt x="262" y="174"/>
                    <a:pt x="267" y="170"/>
                    <a:pt x="267" y="164"/>
                  </a:cubicBezTo>
                  <a:cubicBezTo>
                    <a:pt x="267" y="158"/>
                    <a:pt x="262" y="153"/>
                    <a:pt x="256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305"/>
            <p:cNvSpPr/>
            <p:nvPr/>
          </p:nvSpPr>
          <p:spPr bwMode="auto">
            <a:xfrm>
              <a:off x="5027613" y="3186113"/>
              <a:ext cx="187325" cy="107950"/>
            </a:xfrm>
            <a:custGeom>
              <a:avLst/>
              <a:gdLst>
                <a:gd name="T0" fmla="*/ 187 w 196"/>
                <a:gd name="T1" fmla="*/ 16 h 112"/>
                <a:gd name="T2" fmla="*/ 9 w 196"/>
                <a:gd name="T3" fmla="*/ 1 h 112"/>
                <a:gd name="T4" fmla="*/ 2 w 196"/>
                <a:gd name="T5" fmla="*/ 10 h 112"/>
                <a:gd name="T6" fmla="*/ 33 w 196"/>
                <a:gd name="T7" fmla="*/ 102 h 112"/>
                <a:gd name="T8" fmla="*/ 47 w 196"/>
                <a:gd name="T9" fmla="*/ 112 h 112"/>
                <a:gd name="T10" fmla="*/ 176 w 196"/>
                <a:gd name="T11" fmla="*/ 112 h 112"/>
                <a:gd name="T12" fmla="*/ 188 w 196"/>
                <a:gd name="T13" fmla="*/ 101 h 112"/>
                <a:gd name="T14" fmla="*/ 196 w 196"/>
                <a:gd name="T15" fmla="*/ 28 h 112"/>
                <a:gd name="T16" fmla="*/ 187 w 196"/>
                <a:gd name="T17" fmla="*/ 1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112">
                  <a:moveTo>
                    <a:pt x="187" y="16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4" y="0"/>
                    <a:pt x="0" y="4"/>
                    <a:pt x="2" y="10"/>
                  </a:cubicBezTo>
                  <a:cubicBezTo>
                    <a:pt x="33" y="102"/>
                    <a:pt x="33" y="102"/>
                    <a:pt x="33" y="102"/>
                  </a:cubicBezTo>
                  <a:cubicBezTo>
                    <a:pt x="35" y="107"/>
                    <a:pt x="41" y="112"/>
                    <a:pt x="47" y="112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82" y="112"/>
                    <a:pt x="187" y="107"/>
                    <a:pt x="188" y="101"/>
                  </a:cubicBezTo>
                  <a:cubicBezTo>
                    <a:pt x="196" y="28"/>
                    <a:pt x="196" y="28"/>
                    <a:pt x="196" y="28"/>
                  </a:cubicBezTo>
                  <a:cubicBezTo>
                    <a:pt x="196" y="22"/>
                    <a:pt x="192" y="17"/>
                    <a:pt x="18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18438" name="文本框 8"/>
          <p:cNvSpPr txBox="1"/>
          <p:nvPr/>
        </p:nvSpPr>
        <p:spPr>
          <a:xfrm>
            <a:off x="5630863" y="2738438"/>
            <a:ext cx="6561137" cy="1322387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/>
            <a:r>
              <a:rPr lang="zh-CN" altLang="en-US" sz="8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  <a:endParaRPr lang="zh-CN" altLang="en-US" sz="8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任意多边形 1"/>
          <p:cNvSpPr/>
          <p:nvPr/>
        </p:nvSpPr>
        <p:spPr>
          <a:xfrm rot="2959468">
            <a:off x="9062244" y="1910556"/>
            <a:ext cx="2466975" cy="7123113"/>
          </a:xfrm>
          <a:custGeom>
            <a:avLst/>
            <a:gdLst>
              <a:gd name="connsiteX0" fmla="*/ 0 w 2466395"/>
              <a:gd name="connsiteY0" fmla="*/ 0 h 7122854"/>
              <a:gd name="connsiteX1" fmla="*/ 2466395 w 2466395"/>
              <a:gd name="connsiteY1" fmla="*/ 2120600 h 7122854"/>
              <a:gd name="connsiteX2" fmla="*/ 2466395 w 2466395"/>
              <a:gd name="connsiteY2" fmla="*/ 4252928 h 7122854"/>
              <a:gd name="connsiteX3" fmla="*/ 0 w 2466395"/>
              <a:gd name="connsiteY3" fmla="*/ 7122854 h 7122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6395" h="7122854">
                <a:moveTo>
                  <a:pt x="0" y="0"/>
                </a:moveTo>
                <a:lnTo>
                  <a:pt x="2466395" y="2120600"/>
                </a:lnTo>
                <a:lnTo>
                  <a:pt x="2466395" y="4252928"/>
                </a:lnTo>
                <a:lnTo>
                  <a:pt x="0" y="7122854"/>
                </a:lnTo>
                <a:close/>
              </a:path>
            </a:pathLst>
          </a:custGeom>
          <a:solidFill>
            <a:srgbClr val="4C4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矩形 23"/>
          <p:cNvSpPr/>
          <p:nvPr/>
        </p:nvSpPr>
        <p:spPr>
          <a:xfrm rot="8375368">
            <a:off x="5175250" y="4230688"/>
            <a:ext cx="8037513" cy="190500"/>
          </a:xfrm>
          <a:custGeom>
            <a:avLst/>
            <a:gdLst/>
            <a:ahLst/>
            <a:cxnLst/>
            <a:rect l="l" t="t" r="r" b="b"/>
            <a:pathLst>
              <a:path w="8036315" h="189949">
                <a:moveTo>
                  <a:pt x="0" y="189948"/>
                </a:moveTo>
                <a:lnTo>
                  <a:pt x="161720" y="0"/>
                </a:lnTo>
                <a:lnTo>
                  <a:pt x="7813206" y="0"/>
                </a:lnTo>
                <a:lnTo>
                  <a:pt x="7813210" y="0"/>
                </a:lnTo>
                <a:lnTo>
                  <a:pt x="8036315" y="189949"/>
                </a:lnTo>
                <a:close/>
              </a:path>
            </a:pathLst>
          </a:custGeom>
          <a:solidFill>
            <a:srgbClr val="4C4C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459" name="矩形 3"/>
          <p:cNvSpPr/>
          <p:nvPr/>
        </p:nvSpPr>
        <p:spPr>
          <a:xfrm>
            <a:off x="1031875" y="3001963"/>
            <a:ext cx="4600575" cy="1384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zh-CN" altLang="en-US" sz="2800" b="1" dirty="0">
                <a:solidFill>
                  <a:srgbClr val="7ACDE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2800" b="1" dirty="0">
              <a:solidFill>
                <a:srgbClr val="7ACDE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800" b="1" dirty="0">
                <a:solidFill>
                  <a:srgbClr val="40404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YOUR TITLE</a:t>
            </a:r>
            <a:endParaRPr lang="zh-CN" altLang="en-US" sz="2800" b="1" dirty="0">
              <a:solidFill>
                <a:srgbClr val="40404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zh-CN" sz="2800" b="1" dirty="0">
                <a:solidFill>
                  <a:srgbClr val="7ACDEF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 your title here</a:t>
            </a:r>
            <a:endParaRPr lang="zh-CN" altLang="zh-CN" sz="2800" b="1" dirty="0">
              <a:solidFill>
                <a:srgbClr val="7ACDEF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460" name="文本框 4"/>
          <p:cNvSpPr txBox="1"/>
          <p:nvPr/>
        </p:nvSpPr>
        <p:spPr>
          <a:xfrm>
            <a:off x="1011238" y="4591050"/>
            <a:ext cx="4762500" cy="11985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/>
            <a:r>
              <a:rPr lang="zh-CN" altLang="zh-CN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here，according to your need to draw the text box size。Please read the instructions and more work at the end of the manual template.</a:t>
            </a:r>
            <a:endParaRPr lang="zh-CN" altLang="zh-CN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19461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61138" y="2876550"/>
            <a:ext cx="5265737" cy="302101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481" name="图片 3"/>
          <p:cNvPicPr>
            <a:picLocks noChangeAspect="1"/>
          </p:cNvPicPr>
          <p:nvPr/>
        </p:nvPicPr>
        <p:blipFill>
          <a:blip r:embed="rId1"/>
          <a:srcRect t="114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" name="矩形 4"/>
          <p:cNvSpPr/>
          <p:nvPr/>
        </p:nvSpPr>
        <p:spPr>
          <a:xfrm>
            <a:off x="0" y="2071688"/>
            <a:ext cx="12192000" cy="3055938"/>
          </a:xfrm>
          <a:prstGeom prst="rect">
            <a:avLst/>
          </a:prstGeom>
          <a:solidFill>
            <a:srgbClr val="0070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2208213" y="4635500"/>
            <a:ext cx="830103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8369300" y="2519363"/>
            <a:ext cx="1679575" cy="1679575"/>
          </a:xfrm>
          <a:prstGeom prst="ellipse">
            <a:avLst/>
          </a:prstGeom>
          <a:solidFill>
            <a:srgbClr val="1D4A75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0488" name="文本框 31"/>
          <p:cNvSpPr txBox="1"/>
          <p:nvPr/>
        </p:nvSpPr>
        <p:spPr>
          <a:xfrm>
            <a:off x="2139950" y="3348038"/>
            <a:ext cx="7908925" cy="119888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ctr"/>
            <a:r>
              <a:rPr lang="en-US" altLang="zh-CN" sz="7200" b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ira Code Medium" panose="020B0809050000020004" charset="0"/>
                <a:ea typeface="Microsoft YaHei" panose="020B0503020204020204" pitchFamily="34" charset="-122"/>
                <a:cs typeface="Fira Code Medium" panose="020B0809050000020004" charset="0"/>
              </a:rPr>
              <a:t>THANK YOU</a:t>
            </a:r>
            <a:endParaRPr lang="en-US" altLang="zh-CN" sz="7200" b="1" dirty="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Fira Code Medium" panose="020B0809050000020004" charset="0"/>
              <a:ea typeface="Microsoft YaHei" panose="020B0503020204020204" pitchFamily="34" charset="-122"/>
              <a:cs typeface="Fira Code Medium" panose="020B08090500000200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矩形 4"/>
          <p:cNvSpPr/>
          <p:nvPr/>
        </p:nvSpPr>
        <p:spPr>
          <a:xfrm>
            <a:off x="0" y="0"/>
            <a:ext cx="3536950" cy="6858000"/>
          </a:xfrm>
          <a:prstGeom prst="rect">
            <a:avLst/>
          </a:prstGeom>
          <a:gradFill flip="none" rotWithShape="1">
            <a:gsLst>
              <a:gs pos="0">
                <a:srgbClr val="019CDC">
                  <a:shade val="30000"/>
                  <a:satMod val="115000"/>
                </a:srgbClr>
              </a:gs>
              <a:gs pos="50000">
                <a:srgbClr val="019CDC">
                  <a:shade val="67500"/>
                  <a:satMod val="115000"/>
                </a:srgbClr>
              </a:gs>
              <a:gs pos="100000">
                <a:srgbClr val="019CDC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363538"/>
            <a:ext cx="3536950" cy="356870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stCxn id="5" idx="1"/>
          </p:cNvCxnSpPr>
          <p:nvPr/>
        </p:nvCxnSpPr>
        <p:spPr>
          <a:xfrm flipV="1">
            <a:off x="0" y="2111375"/>
            <a:ext cx="3536950" cy="131762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5" idx="1"/>
          </p:cNvCxnSpPr>
          <p:nvPr/>
        </p:nvCxnSpPr>
        <p:spPr>
          <a:xfrm>
            <a:off x="0" y="3932238"/>
            <a:ext cx="3536950" cy="157797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>
            <a:stCxn id="5" idx="1"/>
          </p:cNvCxnSpPr>
          <p:nvPr/>
        </p:nvCxnSpPr>
        <p:spPr>
          <a:xfrm flipV="1">
            <a:off x="0" y="804863"/>
            <a:ext cx="3536950" cy="524827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26" name="组合 9"/>
          <p:cNvGrpSpPr/>
          <p:nvPr/>
        </p:nvGrpSpPr>
        <p:grpSpPr>
          <a:xfrm>
            <a:off x="1470025" y="2238375"/>
            <a:ext cx="1377950" cy="1377950"/>
            <a:chOff x="2838275" y="2041509"/>
            <a:chExt cx="2371901" cy="2371901"/>
          </a:xfrm>
        </p:grpSpPr>
        <p:sp>
          <p:nvSpPr>
            <p:cNvPr id="11" name="椭圆 10"/>
            <p:cNvSpPr/>
            <p:nvPr/>
          </p:nvSpPr>
          <p:spPr>
            <a:xfrm>
              <a:off x="2838276" y="2041510"/>
              <a:ext cx="2371900" cy="23719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5128" name="图片 1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838275" y="2041509"/>
              <a:ext cx="2270994" cy="2270994"/>
            </a:xfrm>
            <a:prstGeom prst="rect">
              <a:avLst/>
            </a:prstGeom>
            <a:noFill/>
            <a:ln w="9525">
              <a:noFill/>
            </a:ln>
          </p:spPr>
        </p:pic>
      </p:grpSp>
      <p:grpSp>
        <p:nvGrpSpPr>
          <p:cNvPr id="5129" name="组合 12"/>
          <p:cNvGrpSpPr/>
          <p:nvPr/>
        </p:nvGrpSpPr>
        <p:grpSpPr>
          <a:xfrm>
            <a:off x="2713038" y="1533525"/>
            <a:ext cx="698500" cy="696913"/>
            <a:chOff x="1657870" y="1103795"/>
            <a:chExt cx="1201475" cy="1201475"/>
          </a:xfrm>
        </p:grpSpPr>
        <p:sp>
          <p:nvSpPr>
            <p:cNvPr id="14" name="椭圆 13"/>
            <p:cNvSpPr/>
            <p:nvPr/>
          </p:nvSpPr>
          <p:spPr>
            <a:xfrm>
              <a:off x="1657870" y="1103795"/>
              <a:ext cx="1201475" cy="120147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5131" name="图片 1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8786" y="1103795"/>
              <a:ext cx="1152934" cy="1157473"/>
            </a:xfrm>
            <a:prstGeom prst="rect">
              <a:avLst/>
            </a:prstGeom>
            <a:noFill/>
            <a:ln w="9525">
              <a:noFill/>
            </a:ln>
          </p:spPr>
        </p:pic>
      </p:grpSp>
      <p:grpSp>
        <p:nvGrpSpPr>
          <p:cNvPr id="5132" name="组合 15"/>
          <p:cNvGrpSpPr/>
          <p:nvPr/>
        </p:nvGrpSpPr>
        <p:grpSpPr>
          <a:xfrm>
            <a:off x="2994025" y="3810000"/>
            <a:ext cx="1084263" cy="1079500"/>
            <a:chOff x="1744511" y="4312503"/>
            <a:chExt cx="1865464" cy="1859983"/>
          </a:xfrm>
        </p:grpSpPr>
        <p:sp>
          <p:nvSpPr>
            <p:cNvPr id="17" name="椭圆 16"/>
            <p:cNvSpPr/>
            <p:nvPr/>
          </p:nvSpPr>
          <p:spPr>
            <a:xfrm>
              <a:off x="1749992" y="4312503"/>
              <a:ext cx="1859983" cy="18599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pic>
          <p:nvPicPr>
            <p:cNvPr id="5134" name="图片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44511" y="4329585"/>
              <a:ext cx="1760690" cy="1765016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5135" name="文本框 18"/>
          <p:cNvSpPr txBox="1"/>
          <p:nvPr/>
        </p:nvSpPr>
        <p:spPr>
          <a:xfrm>
            <a:off x="5889625" y="2762250"/>
            <a:ext cx="2044700" cy="3984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just"/>
            <a:r>
              <a:rPr lang="zh-CN" altLang="en-US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Add your title</a:t>
            </a:r>
            <a:endParaRPr lang="zh-CN" altLang="en-US" sz="2000" b="1" dirty="0">
              <a:solidFill>
                <a:srgbClr val="019CD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直接连接符 19"/>
          <p:cNvCxnSpPr>
            <a:stCxn id="5" idx="1"/>
          </p:cNvCxnSpPr>
          <p:nvPr/>
        </p:nvCxnSpPr>
        <p:spPr>
          <a:xfrm>
            <a:off x="7934325" y="2970213"/>
            <a:ext cx="2403475" cy="0"/>
          </a:xfrm>
          <a:prstGeom prst="line">
            <a:avLst/>
          </a:prstGeom>
          <a:ln>
            <a:solidFill>
              <a:srgbClr val="019C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0585450" y="2747963"/>
            <a:ext cx="400050" cy="40005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38" name="文本框 21"/>
          <p:cNvSpPr txBox="1"/>
          <p:nvPr/>
        </p:nvSpPr>
        <p:spPr>
          <a:xfrm>
            <a:off x="10583863" y="2778125"/>
            <a:ext cx="50165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01</a:t>
            </a:r>
            <a:endParaRPr lang="zh-CN" altLang="en-US" b="1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39" name="矩形 22"/>
          <p:cNvSpPr/>
          <p:nvPr/>
        </p:nvSpPr>
        <p:spPr>
          <a:xfrm>
            <a:off x="5413375" y="2762250"/>
            <a:ext cx="565150" cy="398463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01</a:t>
            </a:r>
            <a:r>
              <a:rPr lang="zh-CN" altLang="en-US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2000" dirty="0">
              <a:solidFill>
                <a:srgbClr val="019CDC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40" name="文本框 23"/>
          <p:cNvSpPr txBox="1"/>
          <p:nvPr/>
        </p:nvSpPr>
        <p:spPr>
          <a:xfrm>
            <a:off x="5978525" y="3386138"/>
            <a:ext cx="2044700" cy="398462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/>
            <a:r>
              <a:rPr lang="zh-CN" altLang="en-US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2000" b="1" dirty="0">
              <a:solidFill>
                <a:srgbClr val="019CD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0585450" y="3370263"/>
            <a:ext cx="400050" cy="40005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42" name="文本框 26"/>
          <p:cNvSpPr txBox="1"/>
          <p:nvPr/>
        </p:nvSpPr>
        <p:spPr>
          <a:xfrm>
            <a:off x="10583863" y="3402013"/>
            <a:ext cx="50165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10</a:t>
            </a:r>
            <a:endParaRPr lang="zh-CN" altLang="en-US" b="1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43" name="矩形 27"/>
          <p:cNvSpPr/>
          <p:nvPr/>
        </p:nvSpPr>
        <p:spPr>
          <a:xfrm>
            <a:off x="5413375" y="3386138"/>
            <a:ext cx="565150" cy="398462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02</a:t>
            </a:r>
            <a:r>
              <a:rPr lang="zh-CN" altLang="en-US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zh-CN" altLang="en-US" sz="2000" dirty="0">
              <a:solidFill>
                <a:srgbClr val="019CDC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44" name="文本框 28"/>
          <p:cNvSpPr txBox="1"/>
          <p:nvPr/>
        </p:nvSpPr>
        <p:spPr>
          <a:xfrm>
            <a:off x="5978525" y="4025900"/>
            <a:ext cx="1990725" cy="3984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2000" b="1" dirty="0">
              <a:solidFill>
                <a:srgbClr val="019CD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585450" y="4008438"/>
            <a:ext cx="400050" cy="40005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46" name="文本框 31"/>
          <p:cNvSpPr txBox="1"/>
          <p:nvPr/>
        </p:nvSpPr>
        <p:spPr>
          <a:xfrm>
            <a:off x="10583863" y="4040188"/>
            <a:ext cx="50165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20</a:t>
            </a:r>
            <a:endParaRPr lang="zh-CN" altLang="en-US" b="1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47" name="矩形 32"/>
          <p:cNvSpPr/>
          <p:nvPr/>
        </p:nvSpPr>
        <p:spPr>
          <a:xfrm>
            <a:off x="5413375" y="4024313"/>
            <a:ext cx="503238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03</a:t>
            </a:r>
            <a:endParaRPr lang="zh-CN" altLang="en-US" sz="2000" dirty="0">
              <a:solidFill>
                <a:srgbClr val="019CDC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48" name="文本框 33"/>
          <p:cNvSpPr txBox="1"/>
          <p:nvPr/>
        </p:nvSpPr>
        <p:spPr>
          <a:xfrm>
            <a:off x="5978525" y="4645025"/>
            <a:ext cx="2130425" cy="398463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2000" b="1" dirty="0">
              <a:solidFill>
                <a:srgbClr val="019CD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10585450" y="4656138"/>
            <a:ext cx="400050" cy="40005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50" name="文本框 36"/>
          <p:cNvSpPr txBox="1"/>
          <p:nvPr/>
        </p:nvSpPr>
        <p:spPr>
          <a:xfrm>
            <a:off x="10583863" y="4686300"/>
            <a:ext cx="501650" cy="369888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30</a:t>
            </a:r>
            <a:endParaRPr lang="zh-CN" altLang="en-US" b="1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51" name="矩形 37"/>
          <p:cNvSpPr/>
          <p:nvPr/>
        </p:nvSpPr>
        <p:spPr>
          <a:xfrm>
            <a:off x="5413375" y="4672013"/>
            <a:ext cx="503238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04</a:t>
            </a:r>
            <a:endParaRPr lang="zh-CN" altLang="en-US" sz="2000" dirty="0">
              <a:solidFill>
                <a:srgbClr val="019CDC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52" name="文本框 38"/>
          <p:cNvSpPr txBox="1"/>
          <p:nvPr/>
        </p:nvSpPr>
        <p:spPr>
          <a:xfrm>
            <a:off x="5976938" y="5332413"/>
            <a:ext cx="2132012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2000" b="1" dirty="0">
              <a:solidFill>
                <a:srgbClr val="019CDC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0585450" y="5300663"/>
            <a:ext cx="400050" cy="40005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54" name="文本框 41"/>
          <p:cNvSpPr txBox="1"/>
          <p:nvPr/>
        </p:nvSpPr>
        <p:spPr>
          <a:xfrm>
            <a:off x="10583863" y="5332413"/>
            <a:ext cx="501650" cy="368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r>
              <a:rPr lang="en-US" altLang="zh-CN" b="1" dirty="0">
                <a:solidFill>
                  <a:schemeClr val="bg1"/>
                </a:solidFill>
                <a:latin typeface="Calibri" panose="020F0502020204030204" pitchFamily="34" charset="0"/>
                <a:ea typeface="SimSun" panose="02010600030101010101" pitchFamily="2" charset="-122"/>
              </a:rPr>
              <a:t>40</a:t>
            </a:r>
            <a:endParaRPr lang="zh-CN" altLang="en-US" b="1" dirty="0">
              <a:solidFill>
                <a:schemeClr val="bg1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sp>
        <p:nvSpPr>
          <p:cNvPr id="5155" name="矩形 42"/>
          <p:cNvSpPr/>
          <p:nvPr/>
        </p:nvSpPr>
        <p:spPr>
          <a:xfrm>
            <a:off x="5413375" y="5316538"/>
            <a:ext cx="503238" cy="40005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p>
            <a:r>
              <a:rPr lang="en-US" altLang="zh-CN" sz="2000" b="1" dirty="0">
                <a:solidFill>
                  <a:srgbClr val="019CDC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05</a:t>
            </a:r>
            <a:endParaRPr lang="zh-CN" altLang="en-US" sz="2000" dirty="0">
              <a:solidFill>
                <a:srgbClr val="019CDC"/>
              </a:solidFill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  <p:cxnSp>
        <p:nvCxnSpPr>
          <p:cNvPr id="2" name="直接连接符 1"/>
          <p:cNvCxnSpPr>
            <a:stCxn id="5140" idx="3"/>
          </p:cNvCxnSpPr>
          <p:nvPr/>
        </p:nvCxnSpPr>
        <p:spPr>
          <a:xfrm>
            <a:off x="7934325" y="4208463"/>
            <a:ext cx="2403475" cy="0"/>
          </a:xfrm>
          <a:prstGeom prst="line">
            <a:avLst/>
          </a:prstGeom>
          <a:ln>
            <a:solidFill>
              <a:srgbClr val="019C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>
            <a:stCxn id="5140" idx="3"/>
          </p:cNvCxnSpPr>
          <p:nvPr/>
        </p:nvCxnSpPr>
        <p:spPr>
          <a:xfrm>
            <a:off x="7934325" y="4845050"/>
            <a:ext cx="2403475" cy="0"/>
          </a:xfrm>
          <a:prstGeom prst="line">
            <a:avLst/>
          </a:prstGeom>
          <a:ln>
            <a:solidFill>
              <a:srgbClr val="019C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>
            <a:stCxn id="5140" idx="3"/>
          </p:cNvCxnSpPr>
          <p:nvPr/>
        </p:nvCxnSpPr>
        <p:spPr>
          <a:xfrm>
            <a:off x="7934325" y="5516563"/>
            <a:ext cx="2403475" cy="0"/>
          </a:xfrm>
          <a:prstGeom prst="line">
            <a:avLst/>
          </a:prstGeom>
          <a:ln>
            <a:solidFill>
              <a:srgbClr val="019C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5140" idx="3"/>
          </p:cNvCxnSpPr>
          <p:nvPr/>
        </p:nvCxnSpPr>
        <p:spPr>
          <a:xfrm>
            <a:off x="7939088" y="3554413"/>
            <a:ext cx="2403475" cy="0"/>
          </a:xfrm>
          <a:prstGeom prst="line">
            <a:avLst/>
          </a:prstGeom>
          <a:ln>
            <a:solidFill>
              <a:srgbClr val="019CD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图片 1"/>
          <p:cNvPicPr>
            <a:picLocks noChangeAspect="1"/>
          </p:cNvPicPr>
          <p:nvPr/>
        </p:nvPicPr>
        <p:blipFill>
          <a:blip r:embed="rId1"/>
          <a:srcRect r="29095"/>
          <a:stretch>
            <a:fillRect/>
          </a:stretch>
        </p:blipFill>
        <p:spPr>
          <a:xfrm>
            <a:off x="5241925" y="1543050"/>
            <a:ext cx="5788025" cy="42672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Rectangle 22"/>
          <p:cNvSpPr/>
          <p:nvPr/>
        </p:nvSpPr>
        <p:spPr>
          <a:xfrm>
            <a:off x="625475" y="1993900"/>
            <a:ext cx="5805488" cy="1498600"/>
          </a:xfrm>
          <a:prstGeom prst="rect">
            <a:avLst/>
          </a:prstGeom>
          <a:solidFill>
            <a:srgbClr val="019CDC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147" name="矩形 3"/>
          <p:cNvSpPr/>
          <p:nvPr/>
        </p:nvSpPr>
        <p:spPr>
          <a:xfrm>
            <a:off x="942975" y="2695575"/>
            <a:ext cx="4427538" cy="706438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r>
              <a:rPr lang="zh-CN" altLang="en-US" sz="40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title</a:t>
            </a:r>
            <a:endParaRPr lang="zh-CN" altLang="en-US" sz="4000" b="1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48" name="矩形 4"/>
          <p:cNvSpPr/>
          <p:nvPr/>
        </p:nvSpPr>
        <p:spPr>
          <a:xfrm>
            <a:off x="1057275" y="4022725"/>
            <a:ext cx="3771900" cy="1660525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just" defTabSz="1216025">
              <a:lnSpc>
                <a:spcPct val="120000"/>
              </a:lnSpc>
              <a:spcBef>
                <a:spcPct val="20000"/>
              </a:spcBef>
            </a:pPr>
            <a:r>
              <a:rPr lang="zh-CN" altLang="en-US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lang="zh-CN" altLang="en-US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Rectangle 4"/>
          <p:cNvSpPr/>
          <p:nvPr/>
        </p:nvSpPr>
        <p:spPr>
          <a:xfrm>
            <a:off x="7716838" y="2093913"/>
            <a:ext cx="506413" cy="50800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" name="Rectangle 7"/>
          <p:cNvSpPr/>
          <p:nvPr/>
        </p:nvSpPr>
        <p:spPr>
          <a:xfrm>
            <a:off x="3462338" y="2160588"/>
            <a:ext cx="508000" cy="50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" name="Rectangle 10"/>
          <p:cNvSpPr/>
          <p:nvPr/>
        </p:nvSpPr>
        <p:spPr>
          <a:xfrm>
            <a:off x="4232275" y="4602163"/>
            <a:ext cx="506413" cy="508000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rPr>
              <a:t>	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172" name="Rectangle 293"/>
          <p:cNvSpPr/>
          <p:nvPr/>
        </p:nvSpPr>
        <p:spPr>
          <a:xfrm>
            <a:off x="6010275" y="4159250"/>
            <a:ext cx="26988" cy="857250"/>
          </a:xfrm>
          <a:prstGeom prst="rect">
            <a:avLst/>
          </a:prstGeom>
          <a:solidFill>
            <a:srgbClr val="EBAE44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73" name="Freeform 294"/>
          <p:cNvSpPr/>
          <p:nvPr/>
        </p:nvSpPr>
        <p:spPr>
          <a:xfrm>
            <a:off x="6019800" y="5000625"/>
            <a:ext cx="398463" cy="42863"/>
          </a:xfrm>
          <a:custGeom>
            <a:avLst/>
            <a:gdLst/>
            <a:ahLst/>
            <a:cxnLst>
              <a:cxn ang="0">
                <a:pos x="398463" y="42863"/>
              </a:cxn>
              <a:cxn ang="0">
                <a:pos x="0" y="26988"/>
              </a:cxn>
              <a:cxn ang="0">
                <a:pos x="0" y="0"/>
              </a:cxn>
              <a:cxn ang="0">
                <a:pos x="398463" y="19050"/>
              </a:cxn>
              <a:cxn ang="0">
                <a:pos x="398463" y="42863"/>
              </a:cxn>
            </a:cxnLst>
            <a:pathLst>
              <a:path w="251" h="27">
                <a:moveTo>
                  <a:pt x="251" y="27"/>
                </a:moveTo>
                <a:lnTo>
                  <a:pt x="0" y="17"/>
                </a:lnTo>
                <a:lnTo>
                  <a:pt x="0" y="0"/>
                </a:lnTo>
                <a:lnTo>
                  <a:pt x="251" y="12"/>
                </a:lnTo>
                <a:lnTo>
                  <a:pt x="251" y="2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4" name="Freeform 295"/>
          <p:cNvSpPr/>
          <p:nvPr/>
        </p:nvSpPr>
        <p:spPr>
          <a:xfrm>
            <a:off x="5724525" y="4629150"/>
            <a:ext cx="301625" cy="396875"/>
          </a:xfrm>
          <a:custGeom>
            <a:avLst/>
            <a:gdLst/>
            <a:ahLst/>
            <a:cxnLst>
              <a:cxn ang="0">
                <a:pos x="282575" y="396875"/>
              </a:cxn>
              <a:cxn ang="0">
                <a:pos x="0" y="15875"/>
              </a:cxn>
              <a:cxn ang="0">
                <a:pos x="22225" y="0"/>
              </a:cxn>
              <a:cxn ang="0">
                <a:pos x="301625" y="381000"/>
              </a:cxn>
              <a:cxn ang="0">
                <a:pos x="282575" y="396875"/>
              </a:cxn>
            </a:cxnLst>
            <a:pathLst>
              <a:path w="190" h="250">
                <a:moveTo>
                  <a:pt x="178" y="250"/>
                </a:moveTo>
                <a:lnTo>
                  <a:pt x="0" y="10"/>
                </a:lnTo>
                <a:lnTo>
                  <a:pt x="14" y="0"/>
                </a:lnTo>
                <a:lnTo>
                  <a:pt x="190" y="240"/>
                </a:lnTo>
                <a:lnTo>
                  <a:pt x="178" y="25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5" name="Freeform 296"/>
          <p:cNvSpPr/>
          <p:nvPr/>
        </p:nvSpPr>
        <p:spPr>
          <a:xfrm>
            <a:off x="6003925" y="4673600"/>
            <a:ext cx="446088" cy="352425"/>
          </a:xfrm>
          <a:custGeom>
            <a:avLst/>
            <a:gdLst/>
            <a:ahLst/>
            <a:cxnLst>
              <a:cxn ang="0">
                <a:pos x="17463" y="352425"/>
              </a:cxn>
              <a:cxn ang="0">
                <a:pos x="0" y="330200"/>
              </a:cxn>
              <a:cxn ang="0">
                <a:pos x="430213" y="0"/>
              </a:cxn>
              <a:cxn ang="0">
                <a:pos x="446088" y="19050"/>
              </a:cxn>
              <a:cxn ang="0">
                <a:pos x="17463" y="352425"/>
              </a:cxn>
            </a:cxnLst>
            <a:pathLst>
              <a:path w="281" h="222">
                <a:moveTo>
                  <a:pt x="11" y="222"/>
                </a:moveTo>
                <a:lnTo>
                  <a:pt x="0" y="208"/>
                </a:lnTo>
                <a:lnTo>
                  <a:pt x="271" y="0"/>
                </a:lnTo>
                <a:lnTo>
                  <a:pt x="281" y="12"/>
                </a:lnTo>
                <a:lnTo>
                  <a:pt x="11" y="22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6" name="Freeform 297"/>
          <p:cNvSpPr/>
          <p:nvPr/>
        </p:nvSpPr>
        <p:spPr>
          <a:xfrm>
            <a:off x="5397500" y="5008563"/>
            <a:ext cx="620713" cy="41275"/>
          </a:xfrm>
          <a:custGeom>
            <a:avLst/>
            <a:gdLst/>
            <a:ahLst/>
            <a:cxnLst>
              <a:cxn ang="0">
                <a:pos x="0" y="41275"/>
              </a:cxn>
              <a:cxn ang="0">
                <a:pos x="0" y="17463"/>
              </a:cxn>
              <a:cxn ang="0">
                <a:pos x="617538" y="0"/>
              </a:cxn>
              <a:cxn ang="0">
                <a:pos x="620713" y="25400"/>
              </a:cxn>
              <a:cxn ang="0">
                <a:pos x="0" y="41275"/>
              </a:cxn>
            </a:cxnLst>
            <a:pathLst>
              <a:path w="391" h="26">
                <a:moveTo>
                  <a:pt x="0" y="26"/>
                </a:moveTo>
                <a:lnTo>
                  <a:pt x="0" y="11"/>
                </a:lnTo>
                <a:lnTo>
                  <a:pt x="389" y="0"/>
                </a:lnTo>
                <a:lnTo>
                  <a:pt x="391" y="16"/>
                </a:lnTo>
                <a:lnTo>
                  <a:pt x="0" y="2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7" name="Freeform 298"/>
          <p:cNvSpPr/>
          <p:nvPr/>
        </p:nvSpPr>
        <p:spPr>
          <a:xfrm>
            <a:off x="5257800" y="4572000"/>
            <a:ext cx="152400" cy="469900"/>
          </a:xfrm>
          <a:custGeom>
            <a:avLst/>
            <a:gdLst/>
            <a:ahLst/>
            <a:cxnLst>
              <a:cxn ang="0">
                <a:pos x="125413" y="469900"/>
              </a:cxn>
              <a:cxn ang="0">
                <a:pos x="0" y="7938"/>
              </a:cxn>
              <a:cxn ang="0">
                <a:pos x="25400" y="0"/>
              </a:cxn>
              <a:cxn ang="0">
                <a:pos x="152400" y="461963"/>
              </a:cxn>
              <a:cxn ang="0">
                <a:pos x="125413" y="469900"/>
              </a:cxn>
            </a:cxnLst>
            <a:pathLst>
              <a:path w="96" h="296">
                <a:moveTo>
                  <a:pt x="79" y="296"/>
                </a:moveTo>
                <a:lnTo>
                  <a:pt x="0" y="5"/>
                </a:lnTo>
                <a:lnTo>
                  <a:pt x="16" y="0"/>
                </a:lnTo>
                <a:lnTo>
                  <a:pt x="96" y="291"/>
                </a:lnTo>
                <a:lnTo>
                  <a:pt x="79" y="29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8" name="Freeform 299"/>
          <p:cNvSpPr/>
          <p:nvPr/>
        </p:nvSpPr>
        <p:spPr>
          <a:xfrm>
            <a:off x="5383213" y="4633913"/>
            <a:ext cx="358775" cy="404812"/>
          </a:xfrm>
          <a:custGeom>
            <a:avLst/>
            <a:gdLst/>
            <a:ahLst/>
            <a:cxnLst>
              <a:cxn ang="0">
                <a:pos x="20638" y="404813"/>
              </a:cxn>
              <a:cxn ang="0">
                <a:pos x="0" y="388938"/>
              </a:cxn>
              <a:cxn ang="0">
                <a:pos x="339725" y="0"/>
              </a:cxn>
              <a:cxn ang="0">
                <a:pos x="358775" y="17463"/>
              </a:cxn>
              <a:cxn ang="0">
                <a:pos x="20638" y="404813"/>
              </a:cxn>
            </a:cxnLst>
            <a:pathLst>
              <a:path w="226" h="255">
                <a:moveTo>
                  <a:pt x="13" y="255"/>
                </a:moveTo>
                <a:lnTo>
                  <a:pt x="0" y="245"/>
                </a:lnTo>
                <a:lnTo>
                  <a:pt x="214" y="0"/>
                </a:lnTo>
                <a:lnTo>
                  <a:pt x="226" y="11"/>
                </a:lnTo>
                <a:lnTo>
                  <a:pt x="13" y="25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79" name="Freeform 300"/>
          <p:cNvSpPr/>
          <p:nvPr/>
        </p:nvSpPr>
        <p:spPr>
          <a:xfrm>
            <a:off x="5324475" y="4522788"/>
            <a:ext cx="477838" cy="84137"/>
          </a:xfrm>
          <a:custGeom>
            <a:avLst/>
            <a:gdLst/>
            <a:ahLst/>
            <a:cxnLst>
              <a:cxn ang="0">
                <a:pos x="473075" y="84138"/>
              </a:cxn>
              <a:cxn ang="0">
                <a:pos x="0" y="23813"/>
              </a:cxn>
              <a:cxn ang="0">
                <a:pos x="4763" y="0"/>
              </a:cxn>
              <a:cxn ang="0">
                <a:pos x="477838" y="58738"/>
              </a:cxn>
              <a:cxn ang="0">
                <a:pos x="473075" y="84138"/>
              </a:cxn>
            </a:cxnLst>
            <a:pathLst>
              <a:path w="301" h="53">
                <a:moveTo>
                  <a:pt x="298" y="53"/>
                </a:moveTo>
                <a:lnTo>
                  <a:pt x="0" y="15"/>
                </a:lnTo>
                <a:lnTo>
                  <a:pt x="3" y="0"/>
                </a:lnTo>
                <a:lnTo>
                  <a:pt x="301" y="37"/>
                </a:lnTo>
                <a:lnTo>
                  <a:pt x="298" y="5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0" name="Freeform 301"/>
          <p:cNvSpPr/>
          <p:nvPr/>
        </p:nvSpPr>
        <p:spPr>
          <a:xfrm>
            <a:off x="5722938" y="4159250"/>
            <a:ext cx="312737" cy="476250"/>
          </a:xfrm>
          <a:custGeom>
            <a:avLst/>
            <a:gdLst/>
            <a:ahLst/>
            <a:cxnLst>
              <a:cxn ang="0">
                <a:pos x="22225" y="476250"/>
              </a:cxn>
              <a:cxn ang="0">
                <a:pos x="0" y="463550"/>
              </a:cxn>
              <a:cxn ang="0">
                <a:pos x="290513" y="0"/>
              </a:cxn>
              <a:cxn ang="0">
                <a:pos x="312738" y="15875"/>
              </a:cxn>
              <a:cxn ang="0">
                <a:pos x="22225" y="476250"/>
              </a:cxn>
            </a:cxnLst>
            <a:pathLst>
              <a:path w="197" h="300">
                <a:moveTo>
                  <a:pt x="14" y="300"/>
                </a:moveTo>
                <a:lnTo>
                  <a:pt x="0" y="292"/>
                </a:lnTo>
                <a:lnTo>
                  <a:pt x="183" y="0"/>
                </a:lnTo>
                <a:lnTo>
                  <a:pt x="197" y="10"/>
                </a:lnTo>
                <a:lnTo>
                  <a:pt x="14" y="30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4" name="Freeform 302"/>
          <p:cNvSpPr/>
          <p:nvPr/>
        </p:nvSpPr>
        <p:spPr bwMode="auto">
          <a:xfrm>
            <a:off x="6432550" y="4416425"/>
            <a:ext cx="358775" cy="276225"/>
          </a:xfrm>
          <a:custGeom>
            <a:avLst/>
            <a:gdLst>
              <a:gd name="T0" fmla="*/ 10 w 226"/>
              <a:gd name="T1" fmla="*/ 174 h 174"/>
              <a:gd name="T2" fmla="*/ 0 w 226"/>
              <a:gd name="T3" fmla="*/ 162 h 174"/>
              <a:gd name="T4" fmla="*/ 216 w 226"/>
              <a:gd name="T5" fmla="*/ 0 h 174"/>
              <a:gd name="T6" fmla="*/ 226 w 226"/>
              <a:gd name="T7" fmla="*/ 12 h 174"/>
              <a:gd name="T8" fmla="*/ 10 w 226"/>
              <a:gd name="T9" fmla="*/ 174 h 1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" h="174">
                <a:moveTo>
                  <a:pt x="10" y="174"/>
                </a:moveTo>
                <a:lnTo>
                  <a:pt x="0" y="162"/>
                </a:lnTo>
                <a:lnTo>
                  <a:pt x="216" y="0"/>
                </a:lnTo>
                <a:lnTo>
                  <a:pt x="226" y="12"/>
                </a:lnTo>
                <a:lnTo>
                  <a:pt x="10" y="1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182" name="Freeform 303"/>
          <p:cNvSpPr/>
          <p:nvPr/>
        </p:nvSpPr>
        <p:spPr>
          <a:xfrm>
            <a:off x="6410325" y="4686300"/>
            <a:ext cx="41275" cy="339725"/>
          </a:xfrm>
          <a:custGeom>
            <a:avLst/>
            <a:gdLst/>
            <a:ahLst/>
            <a:cxnLst>
              <a:cxn ang="0">
                <a:pos x="23813" y="339725"/>
              </a:cxn>
              <a:cxn ang="0">
                <a:pos x="0" y="336550"/>
              </a:cxn>
              <a:cxn ang="0">
                <a:pos x="15875" y="0"/>
              </a:cxn>
              <a:cxn ang="0">
                <a:pos x="41275" y="0"/>
              </a:cxn>
              <a:cxn ang="0">
                <a:pos x="23813" y="339725"/>
              </a:cxn>
            </a:cxnLst>
            <a:pathLst>
              <a:path w="26" h="214">
                <a:moveTo>
                  <a:pt x="15" y="214"/>
                </a:moveTo>
                <a:lnTo>
                  <a:pt x="0" y="212"/>
                </a:lnTo>
                <a:lnTo>
                  <a:pt x="10" y="0"/>
                </a:lnTo>
                <a:lnTo>
                  <a:pt x="26" y="0"/>
                </a:lnTo>
                <a:lnTo>
                  <a:pt x="15" y="214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3" name="Freeform 304"/>
          <p:cNvSpPr/>
          <p:nvPr/>
        </p:nvSpPr>
        <p:spPr>
          <a:xfrm>
            <a:off x="5738813" y="4608513"/>
            <a:ext cx="698500" cy="93662"/>
          </a:xfrm>
          <a:custGeom>
            <a:avLst/>
            <a:gdLst/>
            <a:ahLst/>
            <a:cxnLst>
              <a:cxn ang="0">
                <a:pos x="695325" y="93663"/>
              </a:cxn>
              <a:cxn ang="0">
                <a:pos x="0" y="26988"/>
              </a:cxn>
              <a:cxn ang="0">
                <a:pos x="1588" y="0"/>
              </a:cxn>
              <a:cxn ang="0">
                <a:pos x="698500" y="69850"/>
              </a:cxn>
              <a:cxn ang="0">
                <a:pos x="695325" y="93663"/>
              </a:cxn>
            </a:cxnLst>
            <a:pathLst>
              <a:path w="440" h="59">
                <a:moveTo>
                  <a:pt x="438" y="59"/>
                </a:moveTo>
                <a:lnTo>
                  <a:pt x="0" y="17"/>
                </a:lnTo>
                <a:lnTo>
                  <a:pt x="1" y="0"/>
                </a:lnTo>
                <a:lnTo>
                  <a:pt x="440" y="44"/>
                </a:lnTo>
                <a:lnTo>
                  <a:pt x="438" y="59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4" name="Freeform 305"/>
          <p:cNvSpPr/>
          <p:nvPr/>
        </p:nvSpPr>
        <p:spPr>
          <a:xfrm>
            <a:off x="6418263" y="4216400"/>
            <a:ext cx="33337" cy="468313"/>
          </a:xfrm>
          <a:custGeom>
            <a:avLst/>
            <a:gdLst/>
            <a:ahLst/>
            <a:cxnLst>
              <a:cxn ang="0">
                <a:pos x="7938" y="468313"/>
              </a:cxn>
              <a:cxn ang="0">
                <a:pos x="0" y="0"/>
              </a:cxn>
              <a:cxn ang="0">
                <a:pos x="26988" y="0"/>
              </a:cxn>
              <a:cxn ang="0">
                <a:pos x="33338" y="465138"/>
              </a:cxn>
              <a:cxn ang="0">
                <a:pos x="7938" y="468313"/>
              </a:cxn>
            </a:cxnLst>
            <a:pathLst>
              <a:path w="21" h="295">
                <a:moveTo>
                  <a:pt x="5" y="295"/>
                </a:moveTo>
                <a:lnTo>
                  <a:pt x="0" y="0"/>
                </a:lnTo>
                <a:lnTo>
                  <a:pt x="17" y="0"/>
                </a:lnTo>
                <a:lnTo>
                  <a:pt x="21" y="293"/>
                </a:lnTo>
                <a:lnTo>
                  <a:pt x="5" y="295"/>
                </a:lnTo>
                <a:close/>
              </a:path>
            </a:pathLst>
          </a:custGeom>
          <a:solidFill>
            <a:srgbClr val="FDB817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5" name="Freeform 306"/>
          <p:cNvSpPr/>
          <p:nvPr/>
        </p:nvSpPr>
        <p:spPr>
          <a:xfrm>
            <a:off x="6429375" y="4659313"/>
            <a:ext cx="288925" cy="312737"/>
          </a:xfrm>
          <a:custGeom>
            <a:avLst/>
            <a:gdLst/>
            <a:ahLst/>
            <a:cxnLst>
              <a:cxn ang="0">
                <a:pos x="271145" y="312738"/>
              </a:cxn>
              <a:cxn ang="0">
                <a:pos x="0" y="11090"/>
              </a:cxn>
              <a:cxn ang="0">
                <a:pos x="24448" y="2218"/>
              </a:cxn>
              <a:cxn ang="0">
                <a:pos x="13335" y="6654"/>
              </a:cxn>
              <a:cxn ang="0">
                <a:pos x="24448" y="0"/>
              </a:cxn>
              <a:cxn ang="0">
                <a:pos x="288925" y="294994"/>
              </a:cxn>
              <a:cxn ang="0">
                <a:pos x="271145" y="312738"/>
              </a:cxn>
            </a:cxnLst>
            <a:pathLst>
              <a:path w="130" h="141">
                <a:moveTo>
                  <a:pt x="122" y="141"/>
                </a:moveTo>
                <a:cubicBezTo>
                  <a:pt x="2" y="10"/>
                  <a:pt x="0" y="6"/>
                  <a:pt x="0" y="5"/>
                </a:cubicBezTo>
                <a:cubicBezTo>
                  <a:pt x="11" y="1"/>
                  <a:pt x="11" y="1"/>
                  <a:pt x="11" y="1"/>
                </a:cubicBezTo>
                <a:cubicBezTo>
                  <a:pt x="6" y="3"/>
                  <a:pt x="6" y="3"/>
                  <a:pt x="6" y="3"/>
                </a:cubicBezTo>
                <a:cubicBezTo>
                  <a:pt x="11" y="0"/>
                  <a:pt x="11" y="0"/>
                  <a:pt x="11" y="0"/>
                </a:cubicBezTo>
                <a:cubicBezTo>
                  <a:pt x="15" y="6"/>
                  <a:pt x="84" y="83"/>
                  <a:pt x="130" y="133"/>
                </a:cubicBezTo>
                <a:lnTo>
                  <a:pt x="122" y="141"/>
                </a:lnTo>
                <a:close/>
              </a:path>
            </a:pathLst>
          </a:custGeom>
          <a:solidFill>
            <a:srgbClr val="FDB817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6" name="Freeform 307"/>
          <p:cNvSpPr/>
          <p:nvPr/>
        </p:nvSpPr>
        <p:spPr>
          <a:xfrm>
            <a:off x="6423025" y="4953000"/>
            <a:ext cx="288925" cy="95250"/>
          </a:xfrm>
          <a:custGeom>
            <a:avLst/>
            <a:gdLst/>
            <a:ahLst/>
            <a:cxnLst>
              <a:cxn ang="0">
                <a:pos x="4763" y="95250"/>
              </a:cxn>
              <a:cxn ang="0">
                <a:pos x="0" y="68263"/>
              </a:cxn>
              <a:cxn ang="0">
                <a:pos x="284163" y="0"/>
              </a:cxn>
              <a:cxn ang="0">
                <a:pos x="288925" y="25400"/>
              </a:cxn>
              <a:cxn ang="0">
                <a:pos x="4763" y="95250"/>
              </a:cxn>
            </a:cxnLst>
            <a:pathLst>
              <a:path w="182" h="60">
                <a:moveTo>
                  <a:pt x="3" y="60"/>
                </a:moveTo>
                <a:lnTo>
                  <a:pt x="0" y="43"/>
                </a:lnTo>
                <a:lnTo>
                  <a:pt x="179" y="0"/>
                </a:lnTo>
                <a:lnTo>
                  <a:pt x="182" y="16"/>
                </a:lnTo>
                <a:lnTo>
                  <a:pt x="3" y="6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7" name="Freeform 308"/>
          <p:cNvSpPr/>
          <p:nvPr/>
        </p:nvSpPr>
        <p:spPr>
          <a:xfrm>
            <a:off x="6702425" y="4429125"/>
            <a:ext cx="90488" cy="541338"/>
          </a:xfrm>
          <a:custGeom>
            <a:avLst/>
            <a:gdLst/>
            <a:ahLst/>
            <a:cxnLst>
              <a:cxn ang="0">
                <a:pos x="26988" y="541338"/>
              </a:cxn>
              <a:cxn ang="0">
                <a:pos x="0" y="538163"/>
              </a:cxn>
              <a:cxn ang="0">
                <a:pos x="65088" y="0"/>
              </a:cxn>
              <a:cxn ang="0">
                <a:pos x="90488" y="3175"/>
              </a:cxn>
              <a:cxn ang="0">
                <a:pos x="26988" y="541338"/>
              </a:cxn>
            </a:cxnLst>
            <a:pathLst>
              <a:path w="57" h="341">
                <a:moveTo>
                  <a:pt x="17" y="341"/>
                </a:moveTo>
                <a:lnTo>
                  <a:pt x="0" y="339"/>
                </a:lnTo>
                <a:lnTo>
                  <a:pt x="41" y="0"/>
                </a:lnTo>
                <a:lnTo>
                  <a:pt x="57" y="2"/>
                </a:lnTo>
                <a:lnTo>
                  <a:pt x="17" y="34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8" name="Freeform 309"/>
          <p:cNvSpPr/>
          <p:nvPr/>
        </p:nvSpPr>
        <p:spPr>
          <a:xfrm>
            <a:off x="6770688" y="3941763"/>
            <a:ext cx="260350" cy="496887"/>
          </a:xfrm>
          <a:custGeom>
            <a:avLst/>
            <a:gdLst/>
            <a:ahLst/>
            <a:cxnLst>
              <a:cxn ang="0">
                <a:pos x="25400" y="496888"/>
              </a:cxn>
              <a:cxn ang="0">
                <a:pos x="0" y="485775"/>
              </a:cxn>
              <a:cxn ang="0">
                <a:pos x="238125" y="0"/>
              </a:cxn>
              <a:cxn ang="0">
                <a:pos x="260350" y="11113"/>
              </a:cxn>
              <a:cxn ang="0">
                <a:pos x="25400" y="496888"/>
              </a:cxn>
            </a:cxnLst>
            <a:pathLst>
              <a:path w="164" h="313">
                <a:moveTo>
                  <a:pt x="16" y="313"/>
                </a:moveTo>
                <a:lnTo>
                  <a:pt x="0" y="306"/>
                </a:lnTo>
                <a:lnTo>
                  <a:pt x="150" y="0"/>
                </a:lnTo>
                <a:lnTo>
                  <a:pt x="164" y="7"/>
                </a:lnTo>
                <a:lnTo>
                  <a:pt x="16" y="31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89" name="Freeform 310"/>
          <p:cNvSpPr/>
          <p:nvPr/>
        </p:nvSpPr>
        <p:spPr>
          <a:xfrm>
            <a:off x="7004050" y="3341688"/>
            <a:ext cx="306388" cy="611187"/>
          </a:xfrm>
          <a:custGeom>
            <a:avLst/>
            <a:gdLst/>
            <a:ahLst/>
            <a:cxnLst>
              <a:cxn ang="0">
                <a:pos x="23813" y="611188"/>
              </a:cxn>
              <a:cxn ang="0">
                <a:pos x="0" y="600075"/>
              </a:cxn>
              <a:cxn ang="0">
                <a:pos x="284163" y="0"/>
              </a:cxn>
              <a:cxn ang="0">
                <a:pos x="306388" y="11113"/>
              </a:cxn>
              <a:cxn ang="0">
                <a:pos x="23813" y="611188"/>
              </a:cxn>
            </a:cxnLst>
            <a:pathLst>
              <a:path w="193" h="385">
                <a:moveTo>
                  <a:pt x="15" y="385"/>
                </a:moveTo>
                <a:lnTo>
                  <a:pt x="0" y="378"/>
                </a:lnTo>
                <a:lnTo>
                  <a:pt x="179" y="0"/>
                </a:lnTo>
                <a:lnTo>
                  <a:pt x="193" y="7"/>
                </a:lnTo>
                <a:lnTo>
                  <a:pt x="15" y="38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0" name="Freeform 311"/>
          <p:cNvSpPr/>
          <p:nvPr/>
        </p:nvSpPr>
        <p:spPr>
          <a:xfrm>
            <a:off x="6702425" y="3611563"/>
            <a:ext cx="325438" cy="344487"/>
          </a:xfrm>
          <a:custGeom>
            <a:avLst/>
            <a:gdLst/>
            <a:ahLst/>
            <a:cxnLst>
              <a:cxn ang="0">
                <a:pos x="307975" y="344488"/>
              </a:cxn>
              <a:cxn ang="0">
                <a:pos x="0" y="17463"/>
              </a:cxn>
              <a:cxn ang="0">
                <a:pos x="20638" y="0"/>
              </a:cxn>
              <a:cxn ang="0">
                <a:pos x="325438" y="325438"/>
              </a:cxn>
              <a:cxn ang="0">
                <a:pos x="307975" y="344488"/>
              </a:cxn>
            </a:cxnLst>
            <a:pathLst>
              <a:path w="205" h="217">
                <a:moveTo>
                  <a:pt x="194" y="217"/>
                </a:moveTo>
                <a:lnTo>
                  <a:pt x="0" y="11"/>
                </a:lnTo>
                <a:lnTo>
                  <a:pt x="13" y="0"/>
                </a:lnTo>
                <a:lnTo>
                  <a:pt x="205" y="205"/>
                </a:lnTo>
                <a:lnTo>
                  <a:pt x="194" y="21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1" name="Freeform 312"/>
          <p:cNvSpPr/>
          <p:nvPr/>
        </p:nvSpPr>
        <p:spPr>
          <a:xfrm>
            <a:off x="6423025" y="3611563"/>
            <a:ext cx="301625" cy="619125"/>
          </a:xfrm>
          <a:custGeom>
            <a:avLst/>
            <a:gdLst/>
            <a:ahLst/>
            <a:cxnLst>
              <a:cxn ang="0">
                <a:pos x="25400" y="619125"/>
              </a:cxn>
              <a:cxn ang="0">
                <a:pos x="0" y="608013"/>
              </a:cxn>
              <a:cxn ang="0">
                <a:pos x="277813" y="0"/>
              </a:cxn>
              <a:cxn ang="0">
                <a:pos x="301625" y="9525"/>
              </a:cxn>
              <a:cxn ang="0">
                <a:pos x="25400" y="619125"/>
              </a:cxn>
            </a:cxnLst>
            <a:pathLst>
              <a:path w="190" h="390">
                <a:moveTo>
                  <a:pt x="16" y="390"/>
                </a:moveTo>
                <a:lnTo>
                  <a:pt x="0" y="383"/>
                </a:lnTo>
                <a:lnTo>
                  <a:pt x="175" y="0"/>
                </a:lnTo>
                <a:lnTo>
                  <a:pt x="190" y="6"/>
                </a:lnTo>
                <a:lnTo>
                  <a:pt x="16" y="39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2" name="Freeform 313"/>
          <p:cNvSpPr/>
          <p:nvPr/>
        </p:nvSpPr>
        <p:spPr>
          <a:xfrm>
            <a:off x="6021388" y="4149725"/>
            <a:ext cx="407987" cy="87313"/>
          </a:xfrm>
          <a:custGeom>
            <a:avLst/>
            <a:gdLst/>
            <a:ahLst/>
            <a:cxnLst>
              <a:cxn ang="0">
                <a:pos x="406400" y="87313"/>
              </a:cxn>
              <a:cxn ang="0">
                <a:pos x="0" y="26988"/>
              </a:cxn>
              <a:cxn ang="0">
                <a:pos x="4763" y="0"/>
              </a:cxn>
              <a:cxn ang="0">
                <a:pos x="407988" y="61913"/>
              </a:cxn>
              <a:cxn ang="0">
                <a:pos x="406400" y="87313"/>
              </a:cxn>
            </a:cxnLst>
            <a:pathLst>
              <a:path w="257" h="55">
                <a:moveTo>
                  <a:pt x="256" y="55"/>
                </a:moveTo>
                <a:lnTo>
                  <a:pt x="0" y="17"/>
                </a:lnTo>
                <a:lnTo>
                  <a:pt x="3" y="0"/>
                </a:lnTo>
                <a:lnTo>
                  <a:pt x="257" y="39"/>
                </a:lnTo>
                <a:lnTo>
                  <a:pt x="256" y="5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3" name="Freeform 314"/>
          <p:cNvSpPr/>
          <p:nvPr/>
        </p:nvSpPr>
        <p:spPr>
          <a:xfrm>
            <a:off x="6432550" y="4205288"/>
            <a:ext cx="354013" cy="228600"/>
          </a:xfrm>
          <a:custGeom>
            <a:avLst/>
            <a:gdLst/>
            <a:ahLst/>
            <a:cxnLst>
              <a:cxn ang="0">
                <a:pos x="341313" y="228600"/>
              </a:cxn>
              <a:cxn ang="0">
                <a:pos x="0" y="22225"/>
              </a:cxn>
              <a:cxn ang="0">
                <a:pos x="12700" y="0"/>
              </a:cxn>
              <a:cxn ang="0">
                <a:pos x="354013" y="206375"/>
              </a:cxn>
              <a:cxn ang="0">
                <a:pos x="341313" y="228600"/>
              </a:cxn>
            </a:cxnLst>
            <a:pathLst>
              <a:path w="223" h="144">
                <a:moveTo>
                  <a:pt x="215" y="144"/>
                </a:moveTo>
                <a:lnTo>
                  <a:pt x="0" y="14"/>
                </a:lnTo>
                <a:lnTo>
                  <a:pt x="8" y="0"/>
                </a:lnTo>
                <a:lnTo>
                  <a:pt x="223" y="130"/>
                </a:lnTo>
                <a:lnTo>
                  <a:pt x="215" y="144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4" name="Freeform 315"/>
          <p:cNvSpPr/>
          <p:nvPr/>
        </p:nvSpPr>
        <p:spPr>
          <a:xfrm>
            <a:off x="6437313" y="3935413"/>
            <a:ext cx="582612" cy="290512"/>
          </a:xfrm>
          <a:custGeom>
            <a:avLst/>
            <a:gdLst/>
            <a:ahLst/>
            <a:cxnLst>
              <a:cxn ang="0">
                <a:pos x="11113" y="290513"/>
              </a:cxn>
              <a:cxn ang="0">
                <a:pos x="0" y="265113"/>
              </a:cxn>
              <a:cxn ang="0">
                <a:pos x="571500" y="0"/>
              </a:cxn>
              <a:cxn ang="0">
                <a:pos x="582613" y="23813"/>
              </a:cxn>
              <a:cxn ang="0">
                <a:pos x="11113" y="290513"/>
              </a:cxn>
            </a:cxnLst>
            <a:pathLst>
              <a:path w="367" h="183">
                <a:moveTo>
                  <a:pt x="7" y="183"/>
                </a:moveTo>
                <a:lnTo>
                  <a:pt x="0" y="167"/>
                </a:lnTo>
                <a:lnTo>
                  <a:pt x="360" y="0"/>
                </a:lnTo>
                <a:lnTo>
                  <a:pt x="367" y="15"/>
                </a:lnTo>
                <a:lnTo>
                  <a:pt x="7" y="18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5" name="Freeform 316"/>
          <p:cNvSpPr/>
          <p:nvPr/>
        </p:nvSpPr>
        <p:spPr>
          <a:xfrm>
            <a:off x="6342063" y="3716338"/>
            <a:ext cx="106362" cy="495300"/>
          </a:xfrm>
          <a:custGeom>
            <a:avLst/>
            <a:gdLst/>
            <a:ahLst/>
            <a:cxnLst>
              <a:cxn ang="0">
                <a:pos x="80963" y="495300"/>
              </a:cxn>
              <a:cxn ang="0">
                <a:pos x="0" y="4763"/>
              </a:cxn>
              <a:cxn ang="0">
                <a:pos x="25400" y="0"/>
              </a:cxn>
              <a:cxn ang="0">
                <a:pos x="106363" y="492125"/>
              </a:cxn>
              <a:cxn ang="0">
                <a:pos x="80963" y="495300"/>
              </a:cxn>
            </a:cxnLst>
            <a:pathLst>
              <a:path w="67" h="312">
                <a:moveTo>
                  <a:pt x="51" y="312"/>
                </a:moveTo>
                <a:lnTo>
                  <a:pt x="0" y="3"/>
                </a:lnTo>
                <a:lnTo>
                  <a:pt x="16" y="0"/>
                </a:lnTo>
                <a:lnTo>
                  <a:pt x="67" y="310"/>
                </a:lnTo>
                <a:lnTo>
                  <a:pt x="51" y="31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6" name="Freeform 317"/>
          <p:cNvSpPr/>
          <p:nvPr/>
        </p:nvSpPr>
        <p:spPr>
          <a:xfrm>
            <a:off x="6007100" y="3724275"/>
            <a:ext cx="30163" cy="434975"/>
          </a:xfrm>
          <a:custGeom>
            <a:avLst/>
            <a:gdLst/>
            <a:ahLst/>
            <a:cxnLst>
              <a:cxn ang="0">
                <a:pos x="3175" y="434975"/>
              </a:cxn>
              <a:cxn ang="0">
                <a:pos x="0" y="0"/>
              </a:cxn>
              <a:cxn ang="0">
                <a:pos x="25400" y="0"/>
              </a:cxn>
              <a:cxn ang="0">
                <a:pos x="30163" y="434975"/>
              </a:cxn>
              <a:cxn ang="0">
                <a:pos x="3175" y="434975"/>
              </a:cxn>
            </a:cxnLst>
            <a:pathLst>
              <a:path w="19" h="274">
                <a:moveTo>
                  <a:pt x="2" y="274"/>
                </a:moveTo>
                <a:lnTo>
                  <a:pt x="0" y="0"/>
                </a:lnTo>
                <a:lnTo>
                  <a:pt x="16" y="0"/>
                </a:lnTo>
                <a:lnTo>
                  <a:pt x="19" y="274"/>
                </a:lnTo>
                <a:lnTo>
                  <a:pt x="2" y="274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7" name="Freeform 318"/>
          <p:cNvSpPr/>
          <p:nvPr/>
        </p:nvSpPr>
        <p:spPr>
          <a:xfrm>
            <a:off x="5980113" y="3049588"/>
            <a:ext cx="52387" cy="682625"/>
          </a:xfrm>
          <a:custGeom>
            <a:avLst/>
            <a:gdLst/>
            <a:ahLst/>
            <a:cxnLst>
              <a:cxn ang="0">
                <a:pos x="26988" y="682625"/>
              </a:cxn>
              <a:cxn ang="0">
                <a:pos x="0" y="0"/>
              </a:cxn>
              <a:cxn ang="0">
                <a:pos x="26988" y="0"/>
              </a:cxn>
              <a:cxn ang="0">
                <a:pos x="52388" y="682625"/>
              </a:cxn>
              <a:cxn ang="0">
                <a:pos x="26988" y="682625"/>
              </a:cxn>
            </a:cxnLst>
            <a:pathLst>
              <a:path w="33" h="430">
                <a:moveTo>
                  <a:pt x="17" y="430"/>
                </a:moveTo>
                <a:lnTo>
                  <a:pt x="0" y="0"/>
                </a:lnTo>
                <a:lnTo>
                  <a:pt x="17" y="0"/>
                </a:lnTo>
                <a:lnTo>
                  <a:pt x="33" y="430"/>
                </a:lnTo>
                <a:lnTo>
                  <a:pt x="17" y="43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8" name="Freeform 319"/>
          <p:cNvSpPr/>
          <p:nvPr/>
        </p:nvSpPr>
        <p:spPr>
          <a:xfrm>
            <a:off x="6026150" y="3700463"/>
            <a:ext cx="333375" cy="50800"/>
          </a:xfrm>
          <a:custGeom>
            <a:avLst/>
            <a:gdLst/>
            <a:ahLst/>
            <a:cxnLst>
              <a:cxn ang="0">
                <a:pos x="3175" y="50800"/>
              </a:cxn>
              <a:cxn ang="0">
                <a:pos x="0" y="23813"/>
              </a:cxn>
              <a:cxn ang="0">
                <a:pos x="330200" y="0"/>
              </a:cxn>
              <a:cxn ang="0">
                <a:pos x="333375" y="26988"/>
              </a:cxn>
              <a:cxn ang="0">
                <a:pos x="3175" y="50800"/>
              </a:cxn>
            </a:cxnLst>
            <a:pathLst>
              <a:path w="210" h="32">
                <a:moveTo>
                  <a:pt x="2" y="32"/>
                </a:moveTo>
                <a:lnTo>
                  <a:pt x="0" y="15"/>
                </a:lnTo>
                <a:lnTo>
                  <a:pt x="208" y="0"/>
                </a:lnTo>
                <a:lnTo>
                  <a:pt x="210" y="17"/>
                </a:lnTo>
                <a:lnTo>
                  <a:pt x="2" y="3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199" name="Freeform 320"/>
          <p:cNvSpPr/>
          <p:nvPr/>
        </p:nvSpPr>
        <p:spPr>
          <a:xfrm>
            <a:off x="5549900" y="3732213"/>
            <a:ext cx="476250" cy="320675"/>
          </a:xfrm>
          <a:custGeom>
            <a:avLst/>
            <a:gdLst/>
            <a:ahLst/>
            <a:cxnLst>
              <a:cxn ang="0">
                <a:pos x="15875" y="320675"/>
              </a:cxn>
              <a:cxn ang="0">
                <a:pos x="0" y="298450"/>
              </a:cxn>
              <a:cxn ang="0">
                <a:pos x="463550" y="0"/>
              </a:cxn>
              <a:cxn ang="0">
                <a:pos x="476250" y="19050"/>
              </a:cxn>
              <a:cxn ang="0">
                <a:pos x="15875" y="320675"/>
              </a:cxn>
            </a:cxnLst>
            <a:pathLst>
              <a:path w="300" h="202">
                <a:moveTo>
                  <a:pt x="10" y="202"/>
                </a:moveTo>
                <a:lnTo>
                  <a:pt x="0" y="188"/>
                </a:lnTo>
                <a:lnTo>
                  <a:pt x="292" y="0"/>
                </a:lnTo>
                <a:lnTo>
                  <a:pt x="300" y="12"/>
                </a:lnTo>
                <a:lnTo>
                  <a:pt x="10" y="20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0" name="Freeform 321"/>
          <p:cNvSpPr/>
          <p:nvPr/>
        </p:nvSpPr>
        <p:spPr>
          <a:xfrm>
            <a:off x="5254625" y="4035425"/>
            <a:ext cx="315913" cy="539750"/>
          </a:xfrm>
          <a:custGeom>
            <a:avLst/>
            <a:gdLst/>
            <a:ahLst/>
            <a:cxnLst>
              <a:cxn ang="0">
                <a:pos x="25400" y="539750"/>
              </a:cxn>
              <a:cxn ang="0">
                <a:pos x="0" y="527050"/>
              </a:cxn>
              <a:cxn ang="0">
                <a:pos x="290513" y="0"/>
              </a:cxn>
              <a:cxn ang="0">
                <a:pos x="315913" y="12700"/>
              </a:cxn>
              <a:cxn ang="0">
                <a:pos x="25400" y="539750"/>
              </a:cxn>
            </a:cxnLst>
            <a:pathLst>
              <a:path w="199" h="340">
                <a:moveTo>
                  <a:pt x="16" y="340"/>
                </a:moveTo>
                <a:lnTo>
                  <a:pt x="0" y="332"/>
                </a:lnTo>
                <a:lnTo>
                  <a:pt x="183" y="0"/>
                </a:lnTo>
                <a:lnTo>
                  <a:pt x="199" y="8"/>
                </a:lnTo>
                <a:lnTo>
                  <a:pt x="16" y="34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1" name="Freeform 322"/>
          <p:cNvSpPr/>
          <p:nvPr/>
        </p:nvSpPr>
        <p:spPr>
          <a:xfrm>
            <a:off x="5260975" y="4154488"/>
            <a:ext cx="765175" cy="412750"/>
          </a:xfrm>
          <a:custGeom>
            <a:avLst/>
            <a:gdLst/>
            <a:ahLst/>
            <a:cxnLst>
              <a:cxn ang="0">
                <a:pos x="11113" y="412750"/>
              </a:cxn>
              <a:cxn ang="0">
                <a:pos x="0" y="390525"/>
              </a:cxn>
              <a:cxn ang="0">
                <a:pos x="752475" y="0"/>
              </a:cxn>
              <a:cxn ang="0">
                <a:pos x="765175" y="25400"/>
              </a:cxn>
              <a:cxn ang="0">
                <a:pos x="11113" y="412750"/>
              </a:cxn>
            </a:cxnLst>
            <a:pathLst>
              <a:path w="482" h="260">
                <a:moveTo>
                  <a:pt x="7" y="260"/>
                </a:moveTo>
                <a:lnTo>
                  <a:pt x="0" y="246"/>
                </a:lnTo>
                <a:lnTo>
                  <a:pt x="474" y="0"/>
                </a:lnTo>
                <a:lnTo>
                  <a:pt x="482" y="16"/>
                </a:lnTo>
                <a:lnTo>
                  <a:pt x="7" y="26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2" name="Freeform 323"/>
          <p:cNvSpPr/>
          <p:nvPr/>
        </p:nvSpPr>
        <p:spPr>
          <a:xfrm>
            <a:off x="5548313" y="4035425"/>
            <a:ext cx="193675" cy="590550"/>
          </a:xfrm>
          <a:custGeom>
            <a:avLst/>
            <a:gdLst/>
            <a:ahLst/>
            <a:cxnLst>
              <a:cxn ang="0">
                <a:pos x="168275" y="590550"/>
              </a:cxn>
              <a:cxn ang="0">
                <a:pos x="0" y="6350"/>
              </a:cxn>
              <a:cxn ang="0">
                <a:pos x="25400" y="0"/>
              </a:cxn>
              <a:cxn ang="0">
                <a:pos x="193675" y="582613"/>
              </a:cxn>
              <a:cxn ang="0">
                <a:pos x="168275" y="590550"/>
              </a:cxn>
            </a:cxnLst>
            <a:pathLst>
              <a:path w="122" h="372">
                <a:moveTo>
                  <a:pt x="106" y="372"/>
                </a:moveTo>
                <a:lnTo>
                  <a:pt x="0" y="4"/>
                </a:lnTo>
                <a:lnTo>
                  <a:pt x="16" y="0"/>
                </a:lnTo>
                <a:lnTo>
                  <a:pt x="122" y="367"/>
                </a:lnTo>
                <a:lnTo>
                  <a:pt x="106" y="37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3" name="Freeform 324"/>
          <p:cNvSpPr/>
          <p:nvPr/>
        </p:nvSpPr>
        <p:spPr>
          <a:xfrm>
            <a:off x="4867275" y="3744913"/>
            <a:ext cx="407988" cy="815975"/>
          </a:xfrm>
          <a:custGeom>
            <a:avLst/>
            <a:gdLst/>
            <a:ahLst/>
            <a:cxnLst>
              <a:cxn ang="0">
                <a:pos x="385763" y="815975"/>
              </a:cxn>
              <a:cxn ang="0">
                <a:pos x="0" y="11113"/>
              </a:cxn>
              <a:cxn ang="0">
                <a:pos x="23813" y="0"/>
              </a:cxn>
              <a:cxn ang="0">
                <a:pos x="407988" y="804863"/>
              </a:cxn>
              <a:cxn ang="0">
                <a:pos x="385763" y="815975"/>
              </a:cxn>
            </a:cxnLst>
            <a:pathLst>
              <a:path w="257" h="514">
                <a:moveTo>
                  <a:pt x="243" y="514"/>
                </a:moveTo>
                <a:lnTo>
                  <a:pt x="0" y="7"/>
                </a:lnTo>
                <a:lnTo>
                  <a:pt x="15" y="0"/>
                </a:lnTo>
                <a:lnTo>
                  <a:pt x="257" y="507"/>
                </a:lnTo>
                <a:lnTo>
                  <a:pt x="243" y="514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4" name="Freeform 325"/>
          <p:cNvSpPr/>
          <p:nvPr/>
        </p:nvSpPr>
        <p:spPr>
          <a:xfrm>
            <a:off x="4694238" y="2901950"/>
            <a:ext cx="196850" cy="858838"/>
          </a:xfrm>
          <a:custGeom>
            <a:avLst/>
            <a:gdLst/>
            <a:ahLst/>
            <a:cxnLst>
              <a:cxn ang="0">
                <a:pos x="173038" y="858838"/>
              </a:cxn>
              <a:cxn ang="0">
                <a:pos x="0" y="4763"/>
              </a:cxn>
              <a:cxn ang="0">
                <a:pos x="23813" y="0"/>
              </a:cxn>
              <a:cxn ang="0">
                <a:pos x="196850" y="850900"/>
              </a:cxn>
              <a:cxn ang="0">
                <a:pos x="173038" y="858838"/>
              </a:cxn>
            </a:cxnLst>
            <a:pathLst>
              <a:path w="124" h="541">
                <a:moveTo>
                  <a:pt x="109" y="541"/>
                </a:moveTo>
                <a:lnTo>
                  <a:pt x="0" y="3"/>
                </a:lnTo>
                <a:lnTo>
                  <a:pt x="15" y="0"/>
                </a:lnTo>
                <a:lnTo>
                  <a:pt x="124" y="536"/>
                </a:lnTo>
                <a:lnTo>
                  <a:pt x="109" y="54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5" name="Freeform 326"/>
          <p:cNvSpPr/>
          <p:nvPr/>
        </p:nvSpPr>
        <p:spPr>
          <a:xfrm>
            <a:off x="4700588" y="2900363"/>
            <a:ext cx="388937" cy="328612"/>
          </a:xfrm>
          <a:custGeom>
            <a:avLst/>
            <a:gdLst/>
            <a:ahLst/>
            <a:cxnLst>
              <a:cxn ang="0">
                <a:pos x="373063" y="328613"/>
              </a:cxn>
              <a:cxn ang="0">
                <a:pos x="0" y="20638"/>
              </a:cxn>
              <a:cxn ang="0">
                <a:pos x="17463" y="0"/>
              </a:cxn>
              <a:cxn ang="0">
                <a:pos x="388938" y="307975"/>
              </a:cxn>
              <a:cxn ang="0">
                <a:pos x="373063" y="328613"/>
              </a:cxn>
            </a:cxnLst>
            <a:pathLst>
              <a:path w="245" h="207">
                <a:moveTo>
                  <a:pt x="235" y="207"/>
                </a:moveTo>
                <a:lnTo>
                  <a:pt x="0" y="13"/>
                </a:lnTo>
                <a:lnTo>
                  <a:pt x="11" y="0"/>
                </a:lnTo>
                <a:lnTo>
                  <a:pt x="245" y="194"/>
                </a:lnTo>
                <a:lnTo>
                  <a:pt x="235" y="20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6" name="Freeform 327"/>
          <p:cNvSpPr/>
          <p:nvPr/>
        </p:nvSpPr>
        <p:spPr>
          <a:xfrm>
            <a:off x="4864100" y="3217863"/>
            <a:ext cx="233363" cy="527050"/>
          </a:xfrm>
          <a:custGeom>
            <a:avLst/>
            <a:gdLst/>
            <a:ahLst/>
            <a:cxnLst>
              <a:cxn ang="0">
                <a:pos x="25400" y="527050"/>
              </a:cxn>
              <a:cxn ang="0">
                <a:pos x="0" y="517525"/>
              </a:cxn>
              <a:cxn ang="0">
                <a:pos x="209550" y="0"/>
              </a:cxn>
              <a:cxn ang="0">
                <a:pos x="233363" y="7938"/>
              </a:cxn>
              <a:cxn ang="0">
                <a:pos x="25400" y="527050"/>
              </a:cxn>
            </a:cxnLst>
            <a:pathLst>
              <a:path w="147" h="332">
                <a:moveTo>
                  <a:pt x="16" y="332"/>
                </a:moveTo>
                <a:lnTo>
                  <a:pt x="0" y="326"/>
                </a:lnTo>
                <a:lnTo>
                  <a:pt x="132" y="0"/>
                </a:lnTo>
                <a:lnTo>
                  <a:pt x="147" y="5"/>
                </a:lnTo>
                <a:lnTo>
                  <a:pt x="16" y="33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7" name="Freeform 328"/>
          <p:cNvSpPr/>
          <p:nvPr/>
        </p:nvSpPr>
        <p:spPr>
          <a:xfrm>
            <a:off x="5075238" y="3206750"/>
            <a:ext cx="417512" cy="247650"/>
          </a:xfrm>
          <a:custGeom>
            <a:avLst/>
            <a:gdLst/>
            <a:ahLst/>
            <a:cxnLst>
              <a:cxn ang="0">
                <a:pos x="406400" y="247650"/>
              </a:cxn>
              <a:cxn ang="0">
                <a:pos x="0" y="22225"/>
              </a:cxn>
              <a:cxn ang="0">
                <a:pos x="11113" y="0"/>
              </a:cxn>
              <a:cxn ang="0">
                <a:pos x="417513" y="225425"/>
              </a:cxn>
              <a:cxn ang="0">
                <a:pos x="406400" y="247650"/>
              </a:cxn>
            </a:cxnLst>
            <a:pathLst>
              <a:path w="263" h="156">
                <a:moveTo>
                  <a:pt x="256" y="156"/>
                </a:moveTo>
                <a:lnTo>
                  <a:pt x="0" y="14"/>
                </a:lnTo>
                <a:lnTo>
                  <a:pt x="7" y="0"/>
                </a:lnTo>
                <a:lnTo>
                  <a:pt x="263" y="142"/>
                </a:lnTo>
                <a:lnTo>
                  <a:pt x="256" y="15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8" name="Freeform 329"/>
          <p:cNvSpPr/>
          <p:nvPr/>
        </p:nvSpPr>
        <p:spPr>
          <a:xfrm>
            <a:off x="5467350" y="3438525"/>
            <a:ext cx="100013" cy="608013"/>
          </a:xfrm>
          <a:custGeom>
            <a:avLst/>
            <a:gdLst/>
            <a:ahLst/>
            <a:cxnLst>
              <a:cxn ang="0">
                <a:pos x="73025" y="608013"/>
              </a:cxn>
              <a:cxn ang="0">
                <a:pos x="0" y="4763"/>
              </a:cxn>
              <a:cxn ang="0">
                <a:pos x="25400" y="0"/>
              </a:cxn>
              <a:cxn ang="0">
                <a:pos x="100013" y="604838"/>
              </a:cxn>
              <a:cxn ang="0">
                <a:pos x="73025" y="608013"/>
              </a:cxn>
            </a:cxnLst>
            <a:pathLst>
              <a:path w="63" h="383">
                <a:moveTo>
                  <a:pt x="46" y="383"/>
                </a:moveTo>
                <a:lnTo>
                  <a:pt x="0" y="3"/>
                </a:lnTo>
                <a:lnTo>
                  <a:pt x="16" y="0"/>
                </a:lnTo>
                <a:lnTo>
                  <a:pt x="63" y="381"/>
                </a:lnTo>
                <a:lnTo>
                  <a:pt x="46" y="38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09" name="Freeform 330"/>
          <p:cNvSpPr/>
          <p:nvPr/>
        </p:nvSpPr>
        <p:spPr>
          <a:xfrm>
            <a:off x="5481638" y="3430588"/>
            <a:ext cx="539750" cy="315912"/>
          </a:xfrm>
          <a:custGeom>
            <a:avLst/>
            <a:gdLst/>
            <a:ahLst/>
            <a:cxnLst>
              <a:cxn ang="0">
                <a:pos x="528638" y="315913"/>
              </a:cxn>
              <a:cxn ang="0">
                <a:pos x="0" y="22225"/>
              </a:cxn>
              <a:cxn ang="0">
                <a:pos x="11113" y="0"/>
              </a:cxn>
              <a:cxn ang="0">
                <a:pos x="539750" y="292100"/>
              </a:cxn>
              <a:cxn ang="0">
                <a:pos x="528638" y="315913"/>
              </a:cxn>
            </a:cxnLst>
            <a:pathLst>
              <a:path w="340" h="199">
                <a:moveTo>
                  <a:pt x="333" y="199"/>
                </a:moveTo>
                <a:lnTo>
                  <a:pt x="0" y="14"/>
                </a:lnTo>
                <a:lnTo>
                  <a:pt x="7" y="0"/>
                </a:lnTo>
                <a:lnTo>
                  <a:pt x="340" y="184"/>
                </a:lnTo>
                <a:lnTo>
                  <a:pt x="333" y="199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0" name="Freeform 331"/>
          <p:cNvSpPr/>
          <p:nvPr/>
        </p:nvSpPr>
        <p:spPr>
          <a:xfrm>
            <a:off x="5419725" y="3122613"/>
            <a:ext cx="76200" cy="322262"/>
          </a:xfrm>
          <a:custGeom>
            <a:avLst/>
            <a:gdLst/>
            <a:ahLst/>
            <a:cxnLst>
              <a:cxn ang="0">
                <a:pos x="50800" y="322263"/>
              </a:cxn>
              <a:cxn ang="0">
                <a:pos x="0" y="3175"/>
              </a:cxn>
              <a:cxn ang="0">
                <a:pos x="25400" y="0"/>
              </a:cxn>
              <a:cxn ang="0">
                <a:pos x="76200" y="319088"/>
              </a:cxn>
              <a:cxn ang="0">
                <a:pos x="50800" y="322263"/>
              </a:cxn>
            </a:cxnLst>
            <a:pathLst>
              <a:path w="48" h="203">
                <a:moveTo>
                  <a:pt x="32" y="203"/>
                </a:moveTo>
                <a:lnTo>
                  <a:pt x="0" y="2"/>
                </a:lnTo>
                <a:lnTo>
                  <a:pt x="16" y="0"/>
                </a:lnTo>
                <a:lnTo>
                  <a:pt x="48" y="201"/>
                </a:lnTo>
                <a:lnTo>
                  <a:pt x="32" y="20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1" name="Freeform 332"/>
          <p:cNvSpPr/>
          <p:nvPr/>
        </p:nvSpPr>
        <p:spPr>
          <a:xfrm>
            <a:off x="4873625" y="3425825"/>
            <a:ext cx="611188" cy="317500"/>
          </a:xfrm>
          <a:custGeom>
            <a:avLst/>
            <a:gdLst/>
            <a:ahLst/>
            <a:cxnLst>
              <a:cxn ang="0">
                <a:pos x="11113" y="317500"/>
              </a:cxn>
              <a:cxn ang="0">
                <a:pos x="0" y="292100"/>
              </a:cxn>
              <a:cxn ang="0">
                <a:pos x="600075" y="0"/>
              </a:cxn>
              <a:cxn ang="0">
                <a:pos x="611188" y="23813"/>
              </a:cxn>
              <a:cxn ang="0">
                <a:pos x="11113" y="317500"/>
              </a:cxn>
            </a:cxnLst>
            <a:pathLst>
              <a:path w="385" h="200">
                <a:moveTo>
                  <a:pt x="7" y="200"/>
                </a:moveTo>
                <a:lnTo>
                  <a:pt x="0" y="184"/>
                </a:lnTo>
                <a:lnTo>
                  <a:pt x="378" y="0"/>
                </a:lnTo>
                <a:lnTo>
                  <a:pt x="385" y="15"/>
                </a:lnTo>
                <a:lnTo>
                  <a:pt x="7" y="20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2" name="Freeform 333"/>
          <p:cNvSpPr/>
          <p:nvPr/>
        </p:nvSpPr>
        <p:spPr>
          <a:xfrm>
            <a:off x="4878388" y="3722688"/>
            <a:ext cx="677862" cy="317500"/>
          </a:xfrm>
          <a:custGeom>
            <a:avLst/>
            <a:gdLst/>
            <a:ahLst/>
            <a:cxnLst>
              <a:cxn ang="0">
                <a:pos x="666750" y="317500"/>
              </a:cxn>
              <a:cxn ang="0">
                <a:pos x="0" y="22225"/>
              </a:cxn>
              <a:cxn ang="0">
                <a:pos x="11113" y="0"/>
              </a:cxn>
              <a:cxn ang="0">
                <a:pos x="677863" y="295275"/>
              </a:cxn>
              <a:cxn ang="0">
                <a:pos x="666750" y="317500"/>
              </a:cxn>
            </a:cxnLst>
            <a:pathLst>
              <a:path w="427" h="200">
                <a:moveTo>
                  <a:pt x="420" y="200"/>
                </a:moveTo>
                <a:lnTo>
                  <a:pt x="0" y="14"/>
                </a:lnTo>
                <a:lnTo>
                  <a:pt x="7" y="0"/>
                </a:lnTo>
                <a:lnTo>
                  <a:pt x="427" y="186"/>
                </a:lnTo>
                <a:lnTo>
                  <a:pt x="420" y="20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3" name="Freeform 334"/>
          <p:cNvSpPr/>
          <p:nvPr/>
        </p:nvSpPr>
        <p:spPr>
          <a:xfrm>
            <a:off x="5562600" y="3935413"/>
            <a:ext cx="1447800" cy="119062"/>
          </a:xfrm>
          <a:custGeom>
            <a:avLst/>
            <a:gdLst/>
            <a:ahLst/>
            <a:cxnLst>
              <a:cxn ang="0">
                <a:pos x="3175" y="119063"/>
              </a:cxn>
              <a:cxn ang="0">
                <a:pos x="0" y="93663"/>
              </a:cxn>
              <a:cxn ang="0">
                <a:pos x="1446213" y="0"/>
              </a:cxn>
              <a:cxn ang="0">
                <a:pos x="1447801" y="23813"/>
              </a:cxn>
              <a:cxn ang="0">
                <a:pos x="3175" y="119063"/>
              </a:cxn>
            </a:cxnLst>
            <a:pathLst>
              <a:path w="912" h="75">
                <a:moveTo>
                  <a:pt x="2" y="75"/>
                </a:moveTo>
                <a:lnTo>
                  <a:pt x="0" y="59"/>
                </a:lnTo>
                <a:lnTo>
                  <a:pt x="911" y="0"/>
                </a:lnTo>
                <a:lnTo>
                  <a:pt x="912" y="15"/>
                </a:lnTo>
                <a:lnTo>
                  <a:pt x="2" y="7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4" name="Freeform 335"/>
          <p:cNvSpPr/>
          <p:nvPr/>
        </p:nvSpPr>
        <p:spPr>
          <a:xfrm>
            <a:off x="6707188" y="3338513"/>
            <a:ext cx="596900" cy="287337"/>
          </a:xfrm>
          <a:custGeom>
            <a:avLst/>
            <a:gdLst/>
            <a:ahLst/>
            <a:cxnLst>
              <a:cxn ang="0">
                <a:pos x="11113" y="287338"/>
              </a:cxn>
              <a:cxn ang="0">
                <a:pos x="0" y="261938"/>
              </a:cxn>
              <a:cxn ang="0">
                <a:pos x="587375" y="0"/>
              </a:cxn>
              <a:cxn ang="0">
                <a:pos x="596900" y="25400"/>
              </a:cxn>
              <a:cxn ang="0">
                <a:pos x="11113" y="287338"/>
              </a:cxn>
            </a:cxnLst>
            <a:pathLst>
              <a:path w="376" h="181">
                <a:moveTo>
                  <a:pt x="7" y="181"/>
                </a:moveTo>
                <a:lnTo>
                  <a:pt x="0" y="165"/>
                </a:lnTo>
                <a:lnTo>
                  <a:pt x="370" y="0"/>
                </a:lnTo>
                <a:lnTo>
                  <a:pt x="376" y="16"/>
                </a:lnTo>
                <a:lnTo>
                  <a:pt x="7" y="18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5" name="Freeform 336"/>
          <p:cNvSpPr/>
          <p:nvPr/>
        </p:nvSpPr>
        <p:spPr>
          <a:xfrm>
            <a:off x="6350000" y="3600450"/>
            <a:ext cx="366713" cy="122238"/>
          </a:xfrm>
          <a:custGeom>
            <a:avLst/>
            <a:gdLst/>
            <a:ahLst/>
            <a:cxnLst>
              <a:cxn ang="0">
                <a:pos x="6350" y="122238"/>
              </a:cxn>
              <a:cxn ang="0">
                <a:pos x="0" y="98425"/>
              </a:cxn>
              <a:cxn ang="0">
                <a:pos x="358775" y="0"/>
              </a:cxn>
              <a:cxn ang="0">
                <a:pos x="366713" y="25400"/>
              </a:cxn>
              <a:cxn ang="0">
                <a:pos x="6350" y="122238"/>
              </a:cxn>
            </a:cxnLst>
            <a:pathLst>
              <a:path w="231" h="77">
                <a:moveTo>
                  <a:pt x="4" y="77"/>
                </a:moveTo>
                <a:lnTo>
                  <a:pt x="0" y="62"/>
                </a:lnTo>
                <a:lnTo>
                  <a:pt x="226" y="0"/>
                </a:lnTo>
                <a:lnTo>
                  <a:pt x="231" y="16"/>
                </a:lnTo>
                <a:lnTo>
                  <a:pt x="4" y="7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6" name="Freeform 337"/>
          <p:cNvSpPr/>
          <p:nvPr/>
        </p:nvSpPr>
        <p:spPr>
          <a:xfrm>
            <a:off x="7251700" y="2581275"/>
            <a:ext cx="60325" cy="771525"/>
          </a:xfrm>
          <a:custGeom>
            <a:avLst/>
            <a:gdLst/>
            <a:ahLst/>
            <a:cxnLst>
              <a:cxn ang="0">
                <a:pos x="33338" y="771525"/>
              </a:cxn>
              <a:cxn ang="0">
                <a:pos x="0" y="1588"/>
              </a:cxn>
              <a:cxn ang="0">
                <a:pos x="25400" y="0"/>
              </a:cxn>
              <a:cxn ang="0">
                <a:pos x="60325" y="768350"/>
              </a:cxn>
              <a:cxn ang="0">
                <a:pos x="33338" y="771525"/>
              </a:cxn>
            </a:cxnLst>
            <a:pathLst>
              <a:path w="38" h="486">
                <a:moveTo>
                  <a:pt x="21" y="486"/>
                </a:moveTo>
                <a:lnTo>
                  <a:pt x="0" y="1"/>
                </a:lnTo>
                <a:lnTo>
                  <a:pt x="16" y="0"/>
                </a:lnTo>
                <a:lnTo>
                  <a:pt x="38" y="484"/>
                </a:lnTo>
                <a:lnTo>
                  <a:pt x="21" y="48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7" name="Freeform 338"/>
          <p:cNvSpPr/>
          <p:nvPr/>
        </p:nvSpPr>
        <p:spPr>
          <a:xfrm>
            <a:off x="6837363" y="2098675"/>
            <a:ext cx="436562" cy="495300"/>
          </a:xfrm>
          <a:custGeom>
            <a:avLst/>
            <a:gdLst/>
            <a:ahLst/>
            <a:cxnLst>
              <a:cxn ang="0">
                <a:pos x="417513" y="495300"/>
              </a:cxn>
              <a:cxn ang="0">
                <a:pos x="0" y="17463"/>
              </a:cxn>
              <a:cxn ang="0">
                <a:pos x="20638" y="0"/>
              </a:cxn>
              <a:cxn ang="0">
                <a:pos x="436563" y="477838"/>
              </a:cxn>
              <a:cxn ang="0">
                <a:pos x="417513" y="495300"/>
              </a:cxn>
            </a:cxnLst>
            <a:pathLst>
              <a:path w="275" h="312">
                <a:moveTo>
                  <a:pt x="263" y="312"/>
                </a:moveTo>
                <a:lnTo>
                  <a:pt x="0" y="11"/>
                </a:lnTo>
                <a:lnTo>
                  <a:pt x="13" y="0"/>
                </a:lnTo>
                <a:lnTo>
                  <a:pt x="275" y="301"/>
                </a:lnTo>
                <a:lnTo>
                  <a:pt x="263" y="31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8" name="Freeform 339"/>
          <p:cNvSpPr/>
          <p:nvPr/>
        </p:nvSpPr>
        <p:spPr>
          <a:xfrm>
            <a:off x="6919913" y="2579688"/>
            <a:ext cx="347662" cy="271462"/>
          </a:xfrm>
          <a:custGeom>
            <a:avLst/>
            <a:gdLst/>
            <a:ahLst/>
            <a:cxnLst>
              <a:cxn ang="0">
                <a:pos x="17463" y="271463"/>
              </a:cxn>
              <a:cxn ang="0">
                <a:pos x="0" y="249238"/>
              </a:cxn>
              <a:cxn ang="0">
                <a:pos x="331788" y="0"/>
              </a:cxn>
              <a:cxn ang="0">
                <a:pos x="347663" y="19050"/>
              </a:cxn>
              <a:cxn ang="0">
                <a:pos x="17463" y="271463"/>
              </a:cxn>
            </a:cxnLst>
            <a:pathLst>
              <a:path w="219" h="171">
                <a:moveTo>
                  <a:pt x="11" y="171"/>
                </a:moveTo>
                <a:lnTo>
                  <a:pt x="0" y="157"/>
                </a:lnTo>
                <a:lnTo>
                  <a:pt x="209" y="0"/>
                </a:lnTo>
                <a:lnTo>
                  <a:pt x="219" y="12"/>
                </a:lnTo>
                <a:lnTo>
                  <a:pt x="11" y="17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19" name="Freeform 340"/>
          <p:cNvSpPr/>
          <p:nvPr/>
        </p:nvSpPr>
        <p:spPr>
          <a:xfrm>
            <a:off x="6569075" y="2832100"/>
            <a:ext cx="371475" cy="320675"/>
          </a:xfrm>
          <a:custGeom>
            <a:avLst/>
            <a:gdLst/>
            <a:ahLst/>
            <a:cxnLst>
              <a:cxn ang="0">
                <a:pos x="15875" y="320675"/>
              </a:cxn>
              <a:cxn ang="0">
                <a:pos x="0" y="301625"/>
              </a:cxn>
              <a:cxn ang="0">
                <a:pos x="355600" y="0"/>
              </a:cxn>
              <a:cxn ang="0">
                <a:pos x="371475" y="19050"/>
              </a:cxn>
              <a:cxn ang="0">
                <a:pos x="15875" y="320675"/>
              </a:cxn>
            </a:cxnLst>
            <a:pathLst>
              <a:path w="234" h="202">
                <a:moveTo>
                  <a:pt x="10" y="202"/>
                </a:moveTo>
                <a:lnTo>
                  <a:pt x="0" y="190"/>
                </a:lnTo>
                <a:lnTo>
                  <a:pt x="224" y="0"/>
                </a:lnTo>
                <a:lnTo>
                  <a:pt x="234" y="12"/>
                </a:lnTo>
                <a:lnTo>
                  <a:pt x="10" y="20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0" name="Freeform 341"/>
          <p:cNvSpPr/>
          <p:nvPr/>
        </p:nvSpPr>
        <p:spPr>
          <a:xfrm>
            <a:off x="5991225" y="3049588"/>
            <a:ext cx="592138" cy="103187"/>
          </a:xfrm>
          <a:custGeom>
            <a:avLst/>
            <a:gdLst/>
            <a:ahLst/>
            <a:cxnLst>
              <a:cxn ang="0">
                <a:pos x="587375" y="103188"/>
              </a:cxn>
              <a:cxn ang="0">
                <a:pos x="0" y="25400"/>
              </a:cxn>
              <a:cxn ang="0">
                <a:pos x="4763" y="0"/>
              </a:cxn>
              <a:cxn ang="0">
                <a:pos x="592138" y="76200"/>
              </a:cxn>
              <a:cxn ang="0">
                <a:pos x="587375" y="103188"/>
              </a:cxn>
            </a:cxnLst>
            <a:pathLst>
              <a:path w="373" h="65">
                <a:moveTo>
                  <a:pt x="370" y="65"/>
                </a:moveTo>
                <a:lnTo>
                  <a:pt x="0" y="16"/>
                </a:lnTo>
                <a:lnTo>
                  <a:pt x="3" y="0"/>
                </a:lnTo>
                <a:lnTo>
                  <a:pt x="373" y="48"/>
                </a:lnTo>
                <a:lnTo>
                  <a:pt x="370" y="6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1" name="Freeform 342"/>
          <p:cNvSpPr/>
          <p:nvPr/>
        </p:nvSpPr>
        <p:spPr>
          <a:xfrm>
            <a:off x="5430838" y="3055938"/>
            <a:ext cx="560387" cy="79375"/>
          </a:xfrm>
          <a:custGeom>
            <a:avLst/>
            <a:gdLst/>
            <a:ahLst/>
            <a:cxnLst>
              <a:cxn ang="0">
                <a:pos x="3175" y="79375"/>
              </a:cxn>
              <a:cxn ang="0">
                <a:pos x="0" y="55563"/>
              </a:cxn>
              <a:cxn ang="0">
                <a:pos x="557213" y="0"/>
              </a:cxn>
              <a:cxn ang="0">
                <a:pos x="560388" y="26988"/>
              </a:cxn>
              <a:cxn ang="0">
                <a:pos x="3175" y="79375"/>
              </a:cxn>
            </a:cxnLst>
            <a:pathLst>
              <a:path w="353" h="50">
                <a:moveTo>
                  <a:pt x="2" y="50"/>
                </a:moveTo>
                <a:lnTo>
                  <a:pt x="0" y="35"/>
                </a:lnTo>
                <a:lnTo>
                  <a:pt x="351" y="0"/>
                </a:lnTo>
                <a:lnTo>
                  <a:pt x="353" y="17"/>
                </a:lnTo>
                <a:lnTo>
                  <a:pt x="2" y="5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2" name="Freeform 343"/>
          <p:cNvSpPr/>
          <p:nvPr/>
        </p:nvSpPr>
        <p:spPr>
          <a:xfrm>
            <a:off x="4705350" y="2895600"/>
            <a:ext cx="731838" cy="246063"/>
          </a:xfrm>
          <a:custGeom>
            <a:avLst/>
            <a:gdLst/>
            <a:ahLst/>
            <a:cxnLst>
              <a:cxn ang="0">
                <a:pos x="722313" y="246063"/>
              </a:cxn>
              <a:cxn ang="0">
                <a:pos x="0" y="25400"/>
              </a:cxn>
              <a:cxn ang="0">
                <a:pos x="7938" y="0"/>
              </a:cxn>
              <a:cxn ang="0">
                <a:pos x="731838" y="222250"/>
              </a:cxn>
              <a:cxn ang="0">
                <a:pos x="722313" y="246063"/>
              </a:cxn>
            </a:cxnLst>
            <a:pathLst>
              <a:path w="461" h="155">
                <a:moveTo>
                  <a:pt x="455" y="155"/>
                </a:moveTo>
                <a:lnTo>
                  <a:pt x="0" y="16"/>
                </a:lnTo>
                <a:lnTo>
                  <a:pt x="5" y="0"/>
                </a:lnTo>
                <a:lnTo>
                  <a:pt x="461" y="140"/>
                </a:lnTo>
                <a:lnTo>
                  <a:pt x="455" y="15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3" name="Freeform 344"/>
          <p:cNvSpPr/>
          <p:nvPr/>
        </p:nvSpPr>
        <p:spPr>
          <a:xfrm>
            <a:off x="5081588" y="3122613"/>
            <a:ext cx="346075" cy="112712"/>
          </a:xfrm>
          <a:custGeom>
            <a:avLst/>
            <a:gdLst/>
            <a:ahLst/>
            <a:cxnLst>
              <a:cxn ang="0">
                <a:pos x="7938" y="112713"/>
              </a:cxn>
              <a:cxn ang="0">
                <a:pos x="0" y="85725"/>
              </a:cxn>
              <a:cxn ang="0">
                <a:pos x="341313" y="0"/>
              </a:cxn>
              <a:cxn ang="0">
                <a:pos x="346075" y="23813"/>
              </a:cxn>
              <a:cxn ang="0">
                <a:pos x="7938" y="112713"/>
              </a:cxn>
            </a:cxnLst>
            <a:pathLst>
              <a:path w="218" h="71">
                <a:moveTo>
                  <a:pt x="5" y="71"/>
                </a:moveTo>
                <a:lnTo>
                  <a:pt x="0" y="54"/>
                </a:lnTo>
                <a:lnTo>
                  <a:pt x="215" y="0"/>
                </a:lnTo>
                <a:lnTo>
                  <a:pt x="218" y="15"/>
                </a:lnTo>
                <a:lnTo>
                  <a:pt x="5" y="7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4" name="Freeform 345"/>
          <p:cNvSpPr/>
          <p:nvPr/>
        </p:nvSpPr>
        <p:spPr>
          <a:xfrm>
            <a:off x="5476875" y="3128963"/>
            <a:ext cx="1100138" cy="309562"/>
          </a:xfrm>
          <a:custGeom>
            <a:avLst/>
            <a:gdLst/>
            <a:ahLst/>
            <a:cxnLst>
              <a:cxn ang="0">
                <a:pos x="0" y="309563"/>
              </a:cxn>
              <a:cxn ang="0">
                <a:pos x="0" y="309563"/>
              </a:cxn>
              <a:cxn ang="0">
                <a:pos x="2218" y="298507"/>
              </a:cxn>
              <a:cxn ang="0">
                <a:pos x="2218" y="285240"/>
              </a:cxn>
              <a:cxn ang="0">
                <a:pos x="1093484" y="0"/>
              </a:cxn>
              <a:cxn ang="0">
                <a:pos x="1100138" y="24323"/>
              </a:cxn>
              <a:cxn ang="0">
                <a:pos x="0" y="309563"/>
              </a:cxn>
            </a:cxnLst>
            <a:pathLst>
              <a:path w="496" h="140">
                <a:moveTo>
                  <a:pt x="0" y="140"/>
                </a:moveTo>
                <a:cubicBezTo>
                  <a:pt x="0" y="140"/>
                  <a:pt x="0" y="140"/>
                  <a:pt x="0" y="140"/>
                </a:cubicBezTo>
                <a:cubicBezTo>
                  <a:pt x="1" y="135"/>
                  <a:pt x="1" y="135"/>
                  <a:pt x="1" y="135"/>
                </a:cubicBezTo>
                <a:cubicBezTo>
                  <a:pt x="1" y="129"/>
                  <a:pt x="1" y="129"/>
                  <a:pt x="1" y="129"/>
                </a:cubicBezTo>
                <a:cubicBezTo>
                  <a:pt x="15" y="127"/>
                  <a:pt x="361" y="35"/>
                  <a:pt x="493" y="0"/>
                </a:cubicBezTo>
                <a:cubicBezTo>
                  <a:pt x="496" y="11"/>
                  <a:pt x="496" y="11"/>
                  <a:pt x="496" y="11"/>
                </a:cubicBezTo>
                <a:cubicBezTo>
                  <a:pt x="44" y="132"/>
                  <a:pt x="5" y="140"/>
                  <a:pt x="0" y="140"/>
                </a:cubicBez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5" name="Freeform 346"/>
          <p:cNvSpPr/>
          <p:nvPr/>
        </p:nvSpPr>
        <p:spPr>
          <a:xfrm>
            <a:off x="5476875" y="3062288"/>
            <a:ext cx="522288" cy="379412"/>
          </a:xfrm>
          <a:custGeom>
            <a:avLst/>
            <a:gdLst/>
            <a:ahLst/>
            <a:cxnLst>
              <a:cxn ang="0">
                <a:pos x="12700" y="379413"/>
              </a:cxn>
              <a:cxn ang="0">
                <a:pos x="0" y="357188"/>
              </a:cxn>
              <a:cxn ang="0">
                <a:pos x="509588" y="0"/>
              </a:cxn>
              <a:cxn ang="0">
                <a:pos x="522288" y="22225"/>
              </a:cxn>
              <a:cxn ang="0">
                <a:pos x="12700" y="379413"/>
              </a:cxn>
            </a:cxnLst>
            <a:pathLst>
              <a:path w="329" h="239">
                <a:moveTo>
                  <a:pt x="8" y="239"/>
                </a:moveTo>
                <a:lnTo>
                  <a:pt x="0" y="225"/>
                </a:lnTo>
                <a:lnTo>
                  <a:pt x="321" y="0"/>
                </a:lnTo>
                <a:lnTo>
                  <a:pt x="329" y="14"/>
                </a:lnTo>
                <a:lnTo>
                  <a:pt x="8" y="239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6" name="Freeform 347"/>
          <p:cNvSpPr/>
          <p:nvPr/>
        </p:nvSpPr>
        <p:spPr>
          <a:xfrm>
            <a:off x="6003925" y="2832100"/>
            <a:ext cx="925513" cy="230188"/>
          </a:xfrm>
          <a:custGeom>
            <a:avLst/>
            <a:gdLst/>
            <a:ahLst/>
            <a:cxnLst>
              <a:cxn ang="0">
                <a:pos x="4763" y="230188"/>
              </a:cxn>
              <a:cxn ang="0">
                <a:pos x="0" y="203200"/>
              </a:cxn>
              <a:cxn ang="0">
                <a:pos x="917575" y="0"/>
              </a:cxn>
              <a:cxn ang="0">
                <a:pos x="925513" y="23813"/>
              </a:cxn>
              <a:cxn ang="0">
                <a:pos x="4763" y="230188"/>
              </a:cxn>
            </a:cxnLst>
            <a:pathLst>
              <a:path w="583" h="145">
                <a:moveTo>
                  <a:pt x="3" y="145"/>
                </a:moveTo>
                <a:lnTo>
                  <a:pt x="0" y="128"/>
                </a:lnTo>
                <a:lnTo>
                  <a:pt x="578" y="0"/>
                </a:lnTo>
                <a:lnTo>
                  <a:pt x="583" y="15"/>
                </a:lnTo>
                <a:lnTo>
                  <a:pt x="3" y="14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7" name="Freeform 348"/>
          <p:cNvSpPr/>
          <p:nvPr/>
        </p:nvSpPr>
        <p:spPr>
          <a:xfrm>
            <a:off x="6567488" y="3144838"/>
            <a:ext cx="161925" cy="465137"/>
          </a:xfrm>
          <a:custGeom>
            <a:avLst/>
            <a:gdLst/>
            <a:ahLst/>
            <a:cxnLst>
              <a:cxn ang="0">
                <a:pos x="134938" y="465138"/>
              </a:cxn>
              <a:cxn ang="0">
                <a:pos x="0" y="6350"/>
              </a:cxn>
              <a:cxn ang="0">
                <a:pos x="26988" y="0"/>
              </a:cxn>
              <a:cxn ang="0">
                <a:pos x="161925" y="458788"/>
              </a:cxn>
              <a:cxn ang="0">
                <a:pos x="134938" y="465138"/>
              </a:cxn>
            </a:cxnLst>
            <a:pathLst>
              <a:path w="102" h="293">
                <a:moveTo>
                  <a:pt x="85" y="293"/>
                </a:moveTo>
                <a:lnTo>
                  <a:pt x="0" y="4"/>
                </a:lnTo>
                <a:lnTo>
                  <a:pt x="17" y="0"/>
                </a:lnTo>
                <a:lnTo>
                  <a:pt x="102" y="289"/>
                </a:lnTo>
                <a:lnTo>
                  <a:pt x="85" y="29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8" name="Freeform 349"/>
          <p:cNvSpPr/>
          <p:nvPr/>
        </p:nvSpPr>
        <p:spPr>
          <a:xfrm>
            <a:off x="6319838" y="2473325"/>
            <a:ext cx="935037" cy="123825"/>
          </a:xfrm>
          <a:custGeom>
            <a:avLst/>
            <a:gdLst/>
            <a:ahLst/>
            <a:cxnLst>
              <a:cxn ang="0">
                <a:pos x="931863" y="123825"/>
              </a:cxn>
              <a:cxn ang="0">
                <a:pos x="0" y="25400"/>
              </a:cxn>
              <a:cxn ang="0">
                <a:pos x="1588" y="0"/>
              </a:cxn>
              <a:cxn ang="0">
                <a:pos x="935038" y="96838"/>
              </a:cxn>
              <a:cxn ang="0">
                <a:pos x="931863" y="123825"/>
              </a:cxn>
            </a:cxnLst>
            <a:pathLst>
              <a:path w="589" h="78">
                <a:moveTo>
                  <a:pt x="587" y="78"/>
                </a:moveTo>
                <a:lnTo>
                  <a:pt x="0" y="16"/>
                </a:lnTo>
                <a:lnTo>
                  <a:pt x="1" y="0"/>
                </a:lnTo>
                <a:lnTo>
                  <a:pt x="589" y="61"/>
                </a:lnTo>
                <a:lnTo>
                  <a:pt x="587" y="78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29" name="Freeform 350"/>
          <p:cNvSpPr/>
          <p:nvPr/>
        </p:nvSpPr>
        <p:spPr>
          <a:xfrm>
            <a:off x="6316663" y="2100263"/>
            <a:ext cx="534987" cy="392112"/>
          </a:xfrm>
          <a:custGeom>
            <a:avLst/>
            <a:gdLst/>
            <a:ahLst/>
            <a:cxnLst>
              <a:cxn ang="0">
                <a:pos x="15875" y="392113"/>
              </a:cxn>
              <a:cxn ang="0">
                <a:pos x="0" y="369888"/>
              </a:cxn>
              <a:cxn ang="0">
                <a:pos x="519113" y="0"/>
              </a:cxn>
              <a:cxn ang="0">
                <a:pos x="534988" y="20638"/>
              </a:cxn>
              <a:cxn ang="0">
                <a:pos x="15875" y="392113"/>
              </a:cxn>
            </a:cxnLst>
            <a:pathLst>
              <a:path w="337" h="247">
                <a:moveTo>
                  <a:pt x="10" y="247"/>
                </a:moveTo>
                <a:lnTo>
                  <a:pt x="0" y="233"/>
                </a:lnTo>
                <a:lnTo>
                  <a:pt x="327" y="0"/>
                </a:lnTo>
                <a:lnTo>
                  <a:pt x="337" y="13"/>
                </a:lnTo>
                <a:lnTo>
                  <a:pt x="10" y="24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0" name="Freeform 351"/>
          <p:cNvSpPr/>
          <p:nvPr/>
        </p:nvSpPr>
        <p:spPr>
          <a:xfrm>
            <a:off x="4694238" y="2322513"/>
            <a:ext cx="257175" cy="582612"/>
          </a:xfrm>
          <a:custGeom>
            <a:avLst/>
            <a:gdLst/>
            <a:ahLst/>
            <a:cxnLst>
              <a:cxn ang="0">
                <a:pos x="23813" y="582613"/>
              </a:cxn>
              <a:cxn ang="0">
                <a:pos x="0" y="573088"/>
              </a:cxn>
              <a:cxn ang="0">
                <a:pos x="233363" y="0"/>
              </a:cxn>
              <a:cxn ang="0">
                <a:pos x="257175" y="7938"/>
              </a:cxn>
              <a:cxn ang="0">
                <a:pos x="23813" y="582613"/>
              </a:cxn>
            </a:cxnLst>
            <a:pathLst>
              <a:path w="162" h="367">
                <a:moveTo>
                  <a:pt x="15" y="367"/>
                </a:moveTo>
                <a:lnTo>
                  <a:pt x="0" y="361"/>
                </a:lnTo>
                <a:lnTo>
                  <a:pt x="147" y="0"/>
                </a:lnTo>
                <a:lnTo>
                  <a:pt x="162" y="5"/>
                </a:lnTo>
                <a:lnTo>
                  <a:pt x="15" y="36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1" name="Freeform 352"/>
          <p:cNvSpPr/>
          <p:nvPr/>
        </p:nvSpPr>
        <p:spPr>
          <a:xfrm>
            <a:off x="4940300" y="2311400"/>
            <a:ext cx="404813" cy="558800"/>
          </a:xfrm>
          <a:custGeom>
            <a:avLst/>
            <a:gdLst/>
            <a:ahLst/>
            <a:cxnLst>
              <a:cxn ang="0">
                <a:pos x="384175" y="558800"/>
              </a:cxn>
              <a:cxn ang="0">
                <a:pos x="0" y="15875"/>
              </a:cxn>
              <a:cxn ang="0">
                <a:pos x="20638" y="0"/>
              </a:cxn>
              <a:cxn ang="0">
                <a:pos x="404813" y="544513"/>
              </a:cxn>
              <a:cxn ang="0">
                <a:pos x="384175" y="558800"/>
              </a:cxn>
            </a:cxnLst>
            <a:pathLst>
              <a:path w="255" h="352">
                <a:moveTo>
                  <a:pt x="242" y="352"/>
                </a:moveTo>
                <a:lnTo>
                  <a:pt x="0" y="10"/>
                </a:lnTo>
                <a:lnTo>
                  <a:pt x="13" y="0"/>
                </a:lnTo>
                <a:lnTo>
                  <a:pt x="255" y="343"/>
                </a:lnTo>
                <a:lnTo>
                  <a:pt x="242" y="35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2" name="Freeform 353"/>
          <p:cNvSpPr/>
          <p:nvPr/>
        </p:nvSpPr>
        <p:spPr>
          <a:xfrm>
            <a:off x="5343525" y="2840038"/>
            <a:ext cx="666750" cy="231775"/>
          </a:xfrm>
          <a:custGeom>
            <a:avLst/>
            <a:gdLst/>
            <a:ahLst/>
            <a:cxnLst>
              <a:cxn ang="0">
                <a:pos x="658813" y="231775"/>
              </a:cxn>
              <a:cxn ang="0">
                <a:pos x="0" y="25400"/>
              </a:cxn>
              <a:cxn ang="0">
                <a:pos x="9525" y="0"/>
              </a:cxn>
              <a:cxn ang="0">
                <a:pos x="666750" y="206375"/>
              </a:cxn>
              <a:cxn ang="0">
                <a:pos x="658813" y="231775"/>
              </a:cxn>
            </a:cxnLst>
            <a:pathLst>
              <a:path w="420" h="146">
                <a:moveTo>
                  <a:pt x="415" y="146"/>
                </a:moveTo>
                <a:lnTo>
                  <a:pt x="0" y="16"/>
                </a:lnTo>
                <a:lnTo>
                  <a:pt x="6" y="0"/>
                </a:lnTo>
                <a:lnTo>
                  <a:pt x="420" y="130"/>
                </a:lnTo>
                <a:lnTo>
                  <a:pt x="415" y="14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66" name="Freeform 354"/>
          <p:cNvSpPr/>
          <p:nvPr/>
        </p:nvSpPr>
        <p:spPr bwMode="auto">
          <a:xfrm>
            <a:off x="5327650" y="2849563"/>
            <a:ext cx="111125" cy="280988"/>
          </a:xfrm>
          <a:custGeom>
            <a:avLst/>
            <a:gdLst>
              <a:gd name="T0" fmla="*/ 53 w 70"/>
              <a:gd name="T1" fmla="*/ 177 h 177"/>
              <a:gd name="T2" fmla="*/ 0 w 70"/>
              <a:gd name="T3" fmla="*/ 4 h 177"/>
              <a:gd name="T4" fmla="*/ 17 w 70"/>
              <a:gd name="T5" fmla="*/ 0 h 177"/>
              <a:gd name="T6" fmla="*/ 70 w 70"/>
              <a:gd name="T7" fmla="*/ 172 h 177"/>
              <a:gd name="T8" fmla="*/ 53 w 70"/>
              <a:gd name="T9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0" h="177">
                <a:moveTo>
                  <a:pt x="53" y="177"/>
                </a:moveTo>
                <a:lnTo>
                  <a:pt x="0" y="4"/>
                </a:lnTo>
                <a:lnTo>
                  <a:pt x="17" y="0"/>
                </a:lnTo>
                <a:lnTo>
                  <a:pt x="70" y="172"/>
                </a:lnTo>
                <a:lnTo>
                  <a:pt x="53" y="177"/>
                </a:lnTo>
                <a:close/>
              </a:path>
            </a:pathLst>
          </a:custGeom>
          <a:solidFill>
            <a:srgbClr val="A00000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34" name="Freeform 355"/>
          <p:cNvSpPr/>
          <p:nvPr/>
        </p:nvSpPr>
        <p:spPr>
          <a:xfrm>
            <a:off x="5070475" y="2843213"/>
            <a:ext cx="277813" cy="382587"/>
          </a:xfrm>
          <a:custGeom>
            <a:avLst/>
            <a:gdLst/>
            <a:ahLst/>
            <a:cxnLst>
              <a:cxn ang="0">
                <a:pos x="20638" y="382588"/>
              </a:cxn>
              <a:cxn ang="0">
                <a:pos x="0" y="366713"/>
              </a:cxn>
              <a:cxn ang="0">
                <a:pos x="257175" y="0"/>
              </a:cxn>
              <a:cxn ang="0">
                <a:pos x="277813" y="15875"/>
              </a:cxn>
              <a:cxn ang="0">
                <a:pos x="20638" y="382588"/>
              </a:cxn>
            </a:cxnLst>
            <a:pathLst>
              <a:path w="175" h="241">
                <a:moveTo>
                  <a:pt x="13" y="241"/>
                </a:moveTo>
                <a:lnTo>
                  <a:pt x="0" y="231"/>
                </a:lnTo>
                <a:lnTo>
                  <a:pt x="162" y="0"/>
                </a:lnTo>
                <a:lnTo>
                  <a:pt x="175" y="10"/>
                </a:lnTo>
                <a:lnTo>
                  <a:pt x="13" y="24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5" name="Freeform 356"/>
          <p:cNvSpPr/>
          <p:nvPr/>
        </p:nvSpPr>
        <p:spPr>
          <a:xfrm>
            <a:off x="4927600" y="1958975"/>
            <a:ext cx="458788" cy="374650"/>
          </a:xfrm>
          <a:custGeom>
            <a:avLst/>
            <a:gdLst/>
            <a:ahLst/>
            <a:cxnLst>
              <a:cxn ang="0">
                <a:pos x="14288" y="374650"/>
              </a:cxn>
              <a:cxn ang="0">
                <a:pos x="0" y="354013"/>
              </a:cxn>
              <a:cxn ang="0">
                <a:pos x="442913" y="0"/>
              </a:cxn>
              <a:cxn ang="0">
                <a:pos x="458788" y="19050"/>
              </a:cxn>
              <a:cxn ang="0">
                <a:pos x="14288" y="374650"/>
              </a:cxn>
            </a:cxnLst>
            <a:pathLst>
              <a:path w="289" h="236">
                <a:moveTo>
                  <a:pt x="9" y="236"/>
                </a:moveTo>
                <a:lnTo>
                  <a:pt x="0" y="223"/>
                </a:lnTo>
                <a:lnTo>
                  <a:pt x="279" y="0"/>
                </a:lnTo>
                <a:lnTo>
                  <a:pt x="289" y="12"/>
                </a:lnTo>
                <a:lnTo>
                  <a:pt x="9" y="23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6" name="Freeform 357"/>
          <p:cNvSpPr/>
          <p:nvPr/>
        </p:nvSpPr>
        <p:spPr>
          <a:xfrm>
            <a:off x="5360988" y="1963738"/>
            <a:ext cx="485775" cy="579437"/>
          </a:xfrm>
          <a:custGeom>
            <a:avLst/>
            <a:gdLst/>
            <a:ahLst/>
            <a:cxnLst>
              <a:cxn ang="0">
                <a:pos x="466725" y="579438"/>
              </a:cxn>
              <a:cxn ang="0">
                <a:pos x="0" y="17463"/>
              </a:cxn>
              <a:cxn ang="0">
                <a:pos x="20638" y="0"/>
              </a:cxn>
              <a:cxn ang="0">
                <a:pos x="485775" y="565150"/>
              </a:cxn>
              <a:cxn ang="0">
                <a:pos x="466725" y="579438"/>
              </a:cxn>
            </a:cxnLst>
            <a:pathLst>
              <a:path w="306" h="365">
                <a:moveTo>
                  <a:pt x="294" y="365"/>
                </a:moveTo>
                <a:lnTo>
                  <a:pt x="0" y="11"/>
                </a:lnTo>
                <a:lnTo>
                  <a:pt x="13" y="0"/>
                </a:lnTo>
                <a:lnTo>
                  <a:pt x="306" y="356"/>
                </a:lnTo>
                <a:lnTo>
                  <a:pt x="294" y="36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7" name="Freeform 358"/>
          <p:cNvSpPr/>
          <p:nvPr/>
        </p:nvSpPr>
        <p:spPr>
          <a:xfrm>
            <a:off x="5327650" y="2514600"/>
            <a:ext cx="512763" cy="344488"/>
          </a:xfrm>
          <a:custGeom>
            <a:avLst/>
            <a:gdLst/>
            <a:ahLst/>
            <a:cxnLst>
              <a:cxn ang="0">
                <a:pos x="14288" y="344488"/>
              </a:cxn>
              <a:cxn ang="0">
                <a:pos x="0" y="322263"/>
              </a:cxn>
              <a:cxn ang="0">
                <a:pos x="500063" y="0"/>
              </a:cxn>
              <a:cxn ang="0">
                <a:pos x="512763" y="22225"/>
              </a:cxn>
              <a:cxn ang="0">
                <a:pos x="14288" y="344488"/>
              </a:cxn>
            </a:cxnLst>
            <a:pathLst>
              <a:path w="323" h="217">
                <a:moveTo>
                  <a:pt x="9" y="217"/>
                </a:moveTo>
                <a:lnTo>
                  <a:pt x="0" y="203"/>
                </a:lnTo>
                <a:lnTo>
                  <a:pt x="315" y="0"/>
                </a:lnTo>
                <a:lnTo>
                  <a:pt x="323" y="14"/>
                </a:lnTo>
                <a:lnTo>
                  <a:pt x="9" y="21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8" name="Freeform 359"/>
          <p:cNvSpPr/>
          <p:nvPr/>
        </p:nvSpPr>
        <p:spPr>
          <a:xfrm>
            <a:off x="4710113" y="2840038"/>
            <a:ext cx="628650" cy="66675"/>
          </a:xfrm>
          <a:custGeom>
            <a:avLst/>
            <a:gdLst/>
            <a:ahLst/>
            <a:cxnLst>
              <a:cxn ang="0">
                <a:pos x="0" y="66675"/>
              </a:cxn>
              <a:cxn ang="0">
                <a:pos x="0" y="39688"/>
              </a:cxn>
              <a:cxn ang="0">
                <a:pos x="627063" y="0"/>
              </a:cxn>
              <a:cxn ang="0">
                <a:pos x="628650" y="26988"/>
              </a:cxn>
              <a:cxn ang="0">
                <a:pos x="0" y="66675"/>
              </a:cxn>
            </a:cxnLst>
            <a:pathLst>
              <a:path w="396" h="42">
                <a:moveTo>
                  <a:pt x="0" y="42"/>
                </a:moveTo>
                <a:lnTo>
                  <a:pt x="0" y="25"/>
                </a:lnTo>
                <a:lnTo>
                  <a:pt x="395" y="0"/>
                </a:lnTo>
                <a:lnTo>
                  <a:pt x="396" y="17"/>
                </a:lnTo>
                <a:lnTo>
                  <a:pt x="0" y="4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39" name="Freeform 360"/>
          <p:cNvSpPr/>
          <p:nvPr/>
        </p:nvSpPr>
        <p:spPr>
          <a:xfrm>
            <a:off x="5835650" y="2468563"/>
            <a:ext cx="490538" cy="71437"/>
          </a:xfrm>
          <a:custGeom>
            <a:avLst/>
            <a:gdLst/>
            <a:ahLst/>
            <a:cxnLst>
              <a:cxn ang="0">
                <a:pos x="3175" y="71438"/>
              </a:cxn>
              <a:cxn ang="0">
                <a:pos x="0" y="44450"/>
              </a:cxn>
              <a:cxn ang="0">
                <a:pos x="487363" y="0"/>
              </a:cxn>
              <a:cxn ang="0">
                <a:pos x="490538" y="26988"/>
              </a:cxn>
              <a:cxn ang="0">
                <a:pos x="3175" y="71438"/>
              </a:cxn>
            </a:cxnLst>
            <a:pathLst>
              <a:path w="309" h="45">
                <a:moveTo>
                  <a:pt x="2" y="45"/>
                </a:moveTo>
                <a:lnTo>
                  <a:pt x="0" y="28"/>
                </a:lnTo>
                <a:lnTo>
                  <a:pt x="307" y="0"/>
                </a:lnTo>
                <a:lnTo>
                  <a:pt x="309" y="17"/>
                </a:lnTo>
                <a:lnTo>
                  <a:pt x="2" y="4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0" name="Freeform 361"/>
          <p:cNvSpPr/>
          <p:nvPr/>
        </p:nvSpPr>
        <p:spPr>
          <a:xfrm>
            <a:off x="6130925" y="1797050"/>
            <a:ext cx="717550" cy="320675"/>
          </a:xfrm>
          <a:custGeom>
            <a:avLst/>
            <a:gdLst/>
            <a:ahLst/>
            <a:cxnLst>
              <a:cxn ang="0">
                <a:pos x="709613" y="320675"/>
              </a:cxn>
              <a:cxn ang="0">
                <a:pos x="0" y="22225"/>
              </a:cxn>
              <a:cxn ang="0">
                <a:pos x="11113" y="0"/>
              </a:cxn>
              <a:cxn ang="0">
                <a:pos x="717550" y="298450"/>
              </a:cxn>
              <a:cxn ang="0">
                <a:pos x="709613" y="320675"/>
              </a:cxn>
            </a:cxnLst>
            <a:pathLst>
              <a:path w="452" h="202">
                <a:moveTo>
                  <a:pt x="447" y="202"/>
                </a:moveTo>
                <a:lnTo>
                  <a:pt x="0" y="14"/>
                </a:lnTo>
                <a:lnTo>
                  <a:pt x="7" y="0"/>
                </a:lnTo>
                <a:lnTo>
                  <a:pt x="452" y="188"/>
                </a:lnTo>
                <a:lnTo>
                  <a:pt x="447" y="20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1" name="Freeform 362"/>
          <p:cNvSpPr/>
          <p:nvPr/>
        </p:nvSpPr>
        <p:spPr>
          <a:xfrm>
            <a:off x="5365750" y="1793875"/>
            <a:ext cx="773113" cy="184150"/>
          </a:xfrm>
          <a:custGeom>
            <a:avLst/>
            <a:gdLst/>
            <a:ahLst/>
            <a:cxnLst>
              <a:cxn ang="0">
                <a:pos x="4763" y="184150"/>
              </a:cxn>
              <a:cxn ang="0">
                <a:pos x="0" y="158750"/>
              </a:cxn>
              <a:cxn ang="0">
                <a:pos x="766763" y="0"/>
              </a:cxn>
              <a:cxn ang="0">
                <a:pos x="773113" y="26988"/>
              </a:cxn>
              <a:cxn ang="0">
                <a:pos x="4763" y="184150"/>
              </a:cxn>
            </a:cxnLst>
            <a:pathLst>
              <a:path w="487" h="116">
                <a:moveTo>
                  <a:pt x="3" y="116"/>
                </a:moveTo>
                <a:lnTo>
                  <a:pt x="0" y="100"/>
                </a:lnTo>
                <a:lnTo>
                  <a:pt x="483" y="0"/>
                </a:lnTo>
                <a:lnTo>
                  <a:pt x="487" y="17"/>
                </a:lnTo>
                <a:lnTo>
                  <a:pt x="3" y="11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2" name="Freeform 363"/>
          <p:cNvSpPr/>
          <p:nvPr/>
        </p:nvSpPr>
        <p:spPr>
          <a:xfrm>
            <a:off x="6124575" y="1803400"/>
            <a:ext cx="214313" cy="682625"/>
          </a:xfrm>
          <a:custGeom>
            <a:avLst/>
            <a:gdLst/>
            <a:ahLst/>
            <a:cxnLst>
              <a:cxn ang="0">
                <a:pos x="190500" y="682625"/>
              </a:cxn>
              <a:cxn ang="0">
                <a:pos x="0" y="9525"/>
              </a:cxn>
              <a:cxn ang="0">
                <a:pos x="23813" y="0"/>
              </a:cxn>
              <a:cxn ang="0">
                <a:pos x="214313" y="676275"/>
              </a:cxn>
              <a:cxn ang="0">
                <a:pos x="190500" y="682625"/>
              </a:cxn>
            </a:cxnLst>
            <a:pathLst>
              <a:path w="135" h="430">
                <a:moveTo>
                  <a:pt x="120" y="430"/>
                </a:moveTo>
                <a:lnTo>
                  <a:pt x="0" y="6"/>
                </a:lnTo>
                <a:lnTo>
                  <a:pt x="15" y="0"/>
                </a:lnTo>
                <a:lnTo>
                  <a:pt x="135" y="426"/>
                </a:lnTo>
                <a:lnTo>
                  <a:pt x="120" y="43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3" name="Freeform 364"/>
          <p:cNvSpPr/>
          <p:nvPr/>
        </p:nvSpPr>
        <p:spPr>
          <a:xfrm>
            <a:off x="5811838" y="1816100"/>
            <a:ext cx="330200" cy="712788"/>
          </a:xfrm>
          <a:custGeom>
            <a:avLst/>
            <a:gdLst/>
            <a:ahLst/>
            <a:cxnLst>
              <a:cxn ang="0">
                <a:pos x="23813" y="712788"/>
              </a:cxn>
              <a:cxn ang="0">
                <a:pos x="0" y="701675"/>
              </a:cxn>
              <a:cxn ang="0">
                <a:pos x="304800" y="0"/>
              </a:cxn>
              <a:cxn ang="0">
                <a:pos x="330200" y="9525"/>
              </a:cxn>
              <a:cxn ang="0">
                <a:pos x="23813" y="712788"/>
              </a:cxn>
            </a:cxnLst>
            <a:pathLst>
              <a:path w="208" h="449">
                <a:moveTo>
                  <a:pt x="15" y="449"/>
                </a:moveTo>
                <a:lnTo>
                  <a:pt x="0" y="442"/>
                </a:lnTo>
                <a:lnTo>
                  <a:pt x="192" y="0"/>
                </a:lnTo>
                <a:lnTo>
                  <a:pt x="208" y="6"/>
                </a:lnTo>
                <a:lnTo>
                  <a:pt x="15" y="449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4" name="Freeform 365"/>
          <p:cNvSpPr/>
          <p:nvPr/>
        </p:nvSpPr>
        <p:spPr>
          <a:xfrm>
            <a:off x="5316538" y="1966913"/>
            <a:ext cx="65087" cy="869950"/>
          </a:xfrm>
          <a:custGeom>
            <a:avLst/>
            <a:gdLst/>
            <a:ahLst/>
            <a:cxnLst>
              <a:cxn ang="0">
                <a:pos x="26988" y="869950"/>
              </a:cxn>
              <a:cxn ang="0">
                <a:pos x="0" y="869950"/>
              </a:cxn>
              <a:cxn ang="0">
                <a:pos x="38100" y="0"/>
              </a:cxn>
              <a:cxn ang="0">
                <a:pos x="65088" y="3175"/>
              </a:cxn>
              <a:cxn ang="0">
                <a:pos x="26988" y="869950"/>
              </a:cxn>
            </a:cxnLst>
            <a:pathLst>
              <a:path w="41" h="548">
                <a:moveTo>
                  <a:pt x="17" y="548"/>
                </a:moveTo>
                <a:lnTo>
                  <a:pt x="0" y="548"/>
                </a:lnTo>
                <a:lnTo>
                  <a:pt x="24" y="0"/>
                </a:lnTo>
                <a:lnTo>
                  <a:pt x="41" y="2"/>
                </a:lnTo>
                <a:lnTo>
                  <a:pt x="17" y="548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5" name="Freeform 366"/>
          <p:cNvSpPr/>
          <p:nvPr/>
        </p:nvSpPr>
        <p:spPr>
          <a:xfrm>
            <a:off x="6315075" y="2476500"/>
            <a:ext cx="276225" cy="658813"/>
          </a:xfrm>
          <a:custGeom>
            <a:avLst/>
            <a:gdLst/>
            <a:ahLst/>
            <a:cxnLst>
              <a:cxn ang="0">
                <a:pos x="254000" y="658813"/>
              </a:cxn>
              <a:cxn ang="0">
                <a:pos x="0" y="9525"/>
              </a:cxn>
              <a:cxn ang="0">
                <a:pos x="23813" y="0"/>
              </a:cxn>
              <a:cxn ang="0">
                <a:pos x="276225" y="649288"/>
              </a:cxn>
              <a:cxn ang="0">
                <a:pos x="254000" y="658813"/>
              </a:cxn>
            </a:cxnLst>
            <a:pathLst>
              <a:path w="174" h="415">
                <a:moveTo>
                  <a:pt x="160" y="415"/>
                </a:moveTo>
                <a:lnTo>
                  <a:pt x="0" y="6"/>
                </a:lnTo>
                <a:lnTo>
                  <a:pt x="15" y="0"/>
                </a:lnTo>
                <a:lnTo>
                  <a:pt x="174" y="409"/>
                </a:lnTo>
                <a:lnTo>
                  <a:pt x="160" y="415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6" name="Freeform 367"/>
          <p:cNvSpPr/>
          <p:nvPr/>
        </p:nvSpPr>
        <p:spPr>
          <a:xfrm>
            <a:off x="5830888" y="2524125"/>
            <a:ext cx="168275" cy="522288"/>
          </a:xfrm>
          <a:custGeom>
            <a:avLst/>
            <a:gdLst/>
            <a:ahLst/>
            <a:cxnLst>
              <a:cxn ang="0">
                <a:pos x="142875" y="522288"/>
              </a:cxn>
              <a:cxn ang="0">
                <a:pos x="0" y="7938"/>
              </a:cxn>
              <a:cxn ang="0">
                <a:pos x="25400" y="0"/>
              </a:cxn>
              <a:cxn ang="0">
                <a:pos x="168275" y="515938"/>
              </a:cxn>
              <a:cxn ang="0">
                <a:pos x="142875" y="522288"/>
              </a:cxn>
            </a:cxnLst>
            <a:pathLst>
              <a:path w="106" h="329">
                <a:moveTo>
                  <a:pt x="90" y="329"/>
                </a:moveTo>
                <a:lnTo>
                  <a:pt x="0" y="5"/>
                </a:lnTo>
                <a:lnTo>
                  <a:pt x="16" y="0"/>
                </a:lnTo>
                <a:lnTo>
                  <a:pt x="106" y="325"/>
                </a:lnTo>
                <a:lnTo>
                  <a:pt x="90" y="329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7" name="Freeform 368"/>
          <p:cNvSpPr/>
          <p:nvPr/>
        </p:nvSpPr>
        <p:spPr>
          <a:xfrm>
            <a:off x="5981700" y="2486025"/>
            <a:ext cx="350838" cy="576263"/>
          </a:xfrm>
          <a:custGeom>
            <a:avLst/>
            <a:gdLst/>
            <a:ahLst/>
            <a:cxnLst>
              <a:cxn ang="0">
                <a:pos x="22225" y="576263"/>
              </a:cxn>
              <a:cxn ang="0">
                <a:pos x="0" y="563563"/>
              </a:cxn>
              <a:cxn ang="0">
                <a:pos x="328613" y="0"/>
              </a:cxn>
              <a:cxn ang="0">
                <a:pos x="350838" y="12700"/>
              </a:cxn>
              <a:cxn ang="0">
                <a:pos x="22225" y="576263"/>
              </a:cxn>
            </a:cxnLst>
            <a:pathLst>
              <a:path w="221" h="363">
                <a:moveTo>
                  <a:pt x="14" y="363"/>
                </a:moveTo>
                <a:lnTo>
                  <a:pt x="0" y="355"/>
                </a:lnTo>
                <a:lnTo>
                  <a:pt x="207" y="0"/>
                </a:lnTo>
                <a:lnTo>
                  <a:pt x="221" y="8"/>
                </a:lnTo>
                <a:lnTo>
                  <a:pt x="14" y="363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8" name="Freeform 369"/>
          <p:cNvSpPr/>
          <p:nvPr/>
        </p:nvSpPr>
        <p:spPr>
          <a:xfrm>
            <a:off x="6334125" y="2474913"/>
            <a:ext cx="598488" cy="374650"/>
          </a:xfrm>
          <a:custGeom>
            <a:avLst/>
            <a:gdLst/>
            <a:ahLst/>
            <a:cxnLst>
              <a:cxn ang="0">
                <a:pos x="584200" y="374650"/>
              </a:cxn>
              <a:cxn ang="0">
                <a:pos x="0" y="22225"/>
              </a:cxn>
              <a:cxn ang="0">
                <a:pos x="14288" y="0"/>
              </a:cxn>
              <a:cxn ang="0">
                <a:pos x="598488" y="352425"/>
              </a:cxn>
              <a:cxn ang="0">
                <a:pos x="584200" y="374650"/>
              </a:cxn>
            </a:cxnLst>
            <a:pathLst>
              <a:path w="377" h="236">
                <a:moveTo>
                  <a:pt x="368" y="236"/>
                </a:moveTo>
                <a:lnTo>
                  <a:pt x="0" y="14"/>
                </a:lnTo>
                <a:lnTo>
                  <a:pt x="9" y="0"/>
                </a:lnTo>
                <a:lnTo>
                  <a:pt x="377" y="222"/>
                </a:lnTo>
                <a:lnTo>
                  <a:pt x="368" y="23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49" name="Freeform 370"/>
          <p:cNvSpPr/>
          <p:nvPr/>
        </p:nvSpPr>
        <p:spPr>
          <a:xfrm>
            <a:off x="6915150" y="2843213"/>
            <a:ext cx="384175" cy="509587"/>
          </a:xfrm>
          <a:custGeom>
            <a:avLst/>
            <a:gdLst/>
            <a:ahLst/>
            <a:cxnLst>
              <a:cxn ang="0">
                <a:pos x="363538" y="509588"/>
              </a:cxn>
              <a:cxn ang="0">
                <a:pos x="0" y="15875"/>
              </a:cxn>
              <a:cxn ang="0">
                <a:pos x="20638" y="0"/>
              </a:cxn>
              <a:cxn ang="0">
                <a:pos x="384175" y="493713"/>
              </a:cxn>
              <a:cxn ang="0">
                <a:pos x="363538" y="509588"/>
              </a:cxn>
            </a:cxnLst>
            <a:pathLst>
              <a:path w="242" h="321">
                <a:moveTo>
                  <a:pt x="229" y="321"/>
                </a:moveTo>
                <a:lnTo>
                  <a:pt x="0" y="10"/>
                </a:lnTo>
                <a:lnTo>
                  <a:pt x="13" y="0"/>
                </a:lnTo>
                <a:lnTo>
                  <a:pt x="242" y="311"/>
                </a:lnTo>
                <a:lnTo>
                  <a:pt x="229" y="32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0" name="Freeform 371"/>
          <p:cNvSpPr/>
          <p:nvPr/>
        </p:nvSpPr>
        <p:spPr>
          <a:xfrm>
            <a:off x="6713538" y="2860675"/>
            <a:ext cx="222250" cy="746125"/>
          </a:xfrm>
          <a:custGeom>
            <a:avLst/>
            <a:gdLst/>
            <a:ahLst/>
            <a:cxnLst>
              <a:cxn ang="0">
                <a:pos x="23813" y="746125"/>
              </a:cxn>
              <a:cxn ang="0">
                <a:pos x="0" y="739775"/>
              </a:cxn>
              <a:cxn ang="0">
                <a:pos x="196850" y="0"/>
              </a:cxn>
              <a:cxn ang="0">
                <a:pos x="222250" y="6350"/>
              </a:cxn>
              <a:cxn ang="0">
                <a:pos x="23813" y="746125"/>
              </a:cxn>
            </a:cxnLst>
            <a:pathLst>
              <a:path w="140" h="470">
                <a:moveTo>
                  <a:pt x="15" y="470"/>
                </a:moveTo>
                <a:lnTo>
                  <a:pt x="0" y="466"/>
                </a:lnTo>
                <a:lnTo>
                  <a:pt x="124" y="0"/>
                </a:lnTo>
                <a:lnTo>
                  <a:pt x="140" y="4"/>
                </a:lnTo>
                <a:lnTo>
                  <a:pt x="15" y="47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1" name="Freeform 372"/>
          <p:cNvSpPr/>
          <p:nvPr/>
        </p:nvSpPr>
        <p:spPr>
          <a:xfrm>
            <a:off x="5988050" y="3062288"/>
            <a:ext cx="368300" cy="660400"/>
          </a:xfrm>
          <a:custGeom>
            <a:avLst/>
            <a:gdLst/>
            <a:ahLst/>
            <a:cxnLst>
              <a:cxn ang="0">
                <a:pos x="346075" y="660400"/>
              </a:cxn>
              <a:cxn ang="0">
                <a:pos x="0" y="11113"/>
              </a:cxn>
              <a:cxn ang="0">
                <a:pos x="22225" y="0"/>
              </a:cxn>
              <a:cxn ang="0">
                <a:pos x="368300" y="647700"/>
              </a:cxn>
              <a:cxn ang="0">
                <a:pos x="346075" y="660400"/>
              </a:cxn>
            </a:cxnLst>
            <a:pathLst>
              <a:path w="232" h="416">
                <a:moveTo>
                  <a:pt x="218" y="416"/>
                </a:moveTo>
                <a:lnTo>
                  <a:pt x="0" y="7"/>
                </a:lnTo>
                <a:lnTo>
                  <a:pt x="14" y="0"/>
                </a:lnTo>
                <a:lnTo>
                  <a:pt x="232" y="408"/>
                </a:lnTo>
                <a:lnTo>
                  <a:pt x="218" y="416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2" name="Freeform 373"/>
          <p:cNvSpPr/>
          <p:nvPr/>
        </p:nvSpPr>
        <p:spPr>
          <a:xfrm>
            <a:off x="6334125" y="3140075"/>
            <a:ext cx="257175" cy="573088"/>
          </a:xfrm>
          <a:custGeom>
            <a:avLst/>
            <a:gdLst/>
            <a:ahLst/>
            <a:cxnLst>
              <a:cxn ang="0">
                <a:pos x="22225" y="573088"/>
              </a:cxn>
              <a:cxn ang="0">
                <a:pos x="0" y="561975"/>
              </a:cxn>
              <a:cxn ang="0">
                <a:pos x="233363" y="0"/>
              </a:cxn>
              <a:cxn ang="0">
                <a:pos x="257175" y="11113"/>
              </a:cxn>
              <a:cxn ang="0">
                <a:pos x="22225" y="573088"/>
              </a:cxn>
            </a:cxnLst>
            <a:pathLst>
              <a:path w="162" h="361">
                <a:moveTo>
                  <a:pt x="14" y="361"/>
                </a:moveTo>
                <a:lnTo>
                  <a:pt x="0" y="354"/>
                </a:lnTo>
                <a:lnTo>
                  <a:pt x="147" y="0"/>
                </a:lnTo>
                <a:lnTo>
                  <a:pt x="162" y="7"/>
                </a:lnTo>
                <a:lnTo>
                  <a:pt x="14" y="361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3" name="Freeform 374"/>
          <p:cNvSpPr/>
          <p:nvPr/>
        </p:nvSpPr>
        <p:spPr>
          <a:xfrm>
            <a:off x="6015038" y="3709988"/>
            <a:ext cx="333375" cy="455612"/>
          </a:xfrm>
          <a:custGeom>
            <a:avLst/>
            <a:gdLst/>
            <a:ahLst/>
            <a:cxnLst>
              <a:cxn ang="0">
                <a:pos x="20638" y="455613"/>
              </a:cxn>
              <a:cxn ang="0">
                <a:pos x="0" y="439738"/>
              </a:cxn>
              <a:cxn ang="0">
                <a:pos x="311150" y="0"/>
              </a:cxn>
              <a:cxn ang="0">
                <a:pos x="333375" y="14288"/>
              </a:cxn>
              <a:cxn ang="0">
                <a:pos x="20638" y="455613"/>
              </a:cxn>
            </a:cxnLst>
            <a:pathLst>
              <a:path w="210" h="287">
                <a:moveTo>
                  <a:pt x="13" y="287"/>
                </a:moveTo>
                <a:lnTo>
                  <a:pt x="0" y="277"/>
                </a:lnTo>
                <a:lnTo>
                  <a:pt x="196" y="0"/>
                </a:lnTo>
                <a:lnTo>
                  <a:pt x="210" y="9"/>
                </a:lnTo>
                <a:lnTo>
                  <a:pt x="13" y="287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4" name="Freeform 375"/>
          <p:cNvSpPr/>
          <p:nvPr/>
        </p:nvSpPr>
        <p:spPr>
          <a:xfrm>
            <a:off x="6015038" y="4183063"/>
            <a:ext cx="411162" cy="476250"/>
          </a:xfrm>
          <a:custGeom>
            <a:avLst/>
            <a:gdLst/>
            <a:ahLst/>
            <a:cxnLst>
              <a:cxn ang="0">
                <a:pos x="390525" y="476250"/>
              </a:cxn>
              <a:cxn ang="0">
                <a:pos x="0" y="17463"/>
              </a:cxn>
              <a:cxn ang="0">
                <a:pos x="20638" y="0"/>
              </a:cxn>
              <a:cxn ang="0">
                <a:pos x="411163" y="458788"/>
              </a:cxn>
              <a:cxn ang="0">
                <a:pos x="390525" y="476250"/>
              </a:cxn>
            </a:cxnLst>
            <a:pathLst>
              <a:path w="259" h="300">
                <a:moveTo>
                  <a:pt x="246" y="300"/>
                </a:moveTo>
                <a:lnTo>
                  <a:pt x="0" y="11"/>
                </a:lnTo>
                <a:lnTo>
                  <a:pt x="13" y="0"/>
                </a:lnTo>
                <a:lnTo>
                  <a:pt x="259" y="289"/>
                </a:lnTo>
                <a:lnTo>
                  <a:pt x="246" y="300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5" name="Freeform 376"/>
          <p:cNvSpPr/>
          <p:nvPr/>
        </p:nvSpPr>
        <p:spPr>
          <a:xfrm>
            <a:off x="5470525" y="3449638"/>
            <a:ext cx="565150" cy="749300"/>
          </a:xfrm>
          <a:custGeom>
            <a:avLst/>
            <a:gdLst/>
            <a:ahLst/>
            <a:cxnLst>
              <a:cxn ang="0">
                <a:pos x="544513" y="749300"/>
              </a:cxn>
              <a:cxn ang="0">
                <a:pos x="0" y="15875"/>
              </a:cxn>
              <a:cxn ang="0">
                <a:pos x="19050" y="0"/>
              </a:cxn>
              <a:cxn ang="0">
                <a:pos x="565150" y="733425"/>
              </a:cxn>
              <a:cxn ang="0">
                <a:pos x="544513" y="749300"/>
              </a:cxn>
            </a:cxnLst>
            <a:pathLst>
              <a:path w="356" h="472">
                <a:moveTo>
                  <a:pt x="343" y="472"/>
                </a:moveTo>
                <a:lnTo>
                  <a:pt x="0" y="10"/>
                </a:lnTo>
                <a:lnTo>
                  <a:pt x="12" y="0"/>
                </a:lnTo>
                <a:lnTo>
                  <a:pt x="356" y="462"/>
                </a:lnTo>
                <a:lnTo>
                  <a:pt x="343" y="472"/>
                </a:lnTo>
                <a:close/>
              </a:path>
            </a:pathLst>
          </a:custGeom>
          <a:solidFill>
            <a:srgbClr val="EBAE44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56" name="Oval 377"/>
          <p:cNvSpPr/>
          <p:nvPr/>
        </p:nvSpPr>
        <p:spPr>
          <a:xfrm>
            <a:off x="5868988" y="2909888"/>
            <a:ext cx="258762" cy="258762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57" name="Oval 378"/>
          <p:cNvSpPr/>
          <p:nvPr/>
        </p:nvSpPr>
        <p:spPr>
          <a:xfrm>
            <a:off x="4749800" y="3611563"/>
            <a:ext cx="258763" cy="258762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58" name="Oval 379"/>
          <p:cNvSpPr/>
          <p:nvPr/>
        </p:nvSpPr>
        <p:spPr>
          <a:xfrm>
            <a:off x="5895975" y="4881563"/>
            <a:ext cx="258763" cy="258762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59" name="Oval 380"/>
          <p:cNvSpPr/>
          <p:nvPr/>
        </p:nvSpPr>
        <p:spPr>
          <a:xfrm>
            <a:off x="5895975" y="3581400"/>
            <a:ext cx="258763" cy="258763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60" name="Oval 381"/>
          <p:cNvSpPr/>
          <p:nvPr/>
        </p:nvSpPr>
        <p:spPr>
          <a:xfrm>
            <a:off x="7165975" y="3213100"/>
            <a:ext cx="258763" cy="258763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Oval 382"/>
          <p:cNvSpPr>
            <a:spLocks noChangeArrowheads="1"/>
          </p:cNvSpPr>
          <p:nvPr/>
        </p:nvSpPr>
        <p:spPr bwMode="auto">
          <a:xfrm>
            <a:off x="5254625" y="1846263"/>
            <a:ext cx="260350" cy="25876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62" name="Oval 383"/>
          <p:cNvSpPr/>
          <p:nvPr/>
        </p:nvSpPr>
        <p:spPr>
          <a:xfrm>
            <a:off x="5253038" y="2763838"/>
            <a:ext cx="185737" cy="185737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Oval 384"/>
          <p:cNvSpPr>
            <a:spLocks noChangeArrowheads="1"/>
          </p:cNvSpPr>
          <p:nvPr/>
        </p:nvSpPr>
        <p:spPr bwMode="auto">
          <a:xfrm>
            <a:off x="4616450" y="2811463"/>
            <a:ext cx="185738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64" name="Oval 385"/>
          <p:cNvSpPr/>
          <p:nvPr/>
        </p:nvSpPr>
        <p:spPr>
          <a:xfrm>
            <a:off x="4851400" y="2230438"/>
            <a:ext cx="188913" cy="187325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8" name="Oval 386"/>
          <p:cNvSpPr>
            <a:spLocks noChangeArrowheads="1"/>
          </p:cNvSpPr>
          <p:nvPr/>
        </p:nvSpPr>
        <p:spPr bwMode="auto">
          <a:xfrm>
            <a:off x="6230938" y="2390775"/>
            <a:ext cx="185738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99" name="Oval 387"/>
          <p:cNvSpPr>
            <a:spLocks noChangeArrowheads="1"/>
          </p:cNvSpPr>
          <p:nvPr/>
        </p:nvSpPr>
        <p:spPr bwMode="auto">
          <a:xfrm>
            <a:off x="7175500" y="2484438"/>
            <a:ext cx="185738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0" name="Oval 388"/>
          <p:cNvSpPr>
            <a:spLocks noChangeArrowheads="1"/>
          </p:cNvSpPr>
          <p:nvPr/>
        </p:nvSpPr>
        <p:spPr bwMode="auto">
          <a:xfrm>
            <a:off x="6624638" y="3530600"/>
            <a:ext cx="187325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68" name="Oval 389"/>
          <p:cNvSpPr/>
          <p:nvPr/>
        </p:nvSpPr>
        <p:spPr>
          <a:xfrm>
            <a:off x="6840538" y="2752725"/>
            <a:ext cx="187325" cy="185738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69" name="Oval 390"/>
          <p:cNvSpPr/>
          <p:nvPr/>
        </p:nvSpPr>
        <p:spPr>
          <a:xfrm>
            <a:off x="5176838" y="4476750"/>
            <a:ext cx="187325" cy="185738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0" name="Oval 391"/>
          <p:cNvSpPr/>
          <p:nvPr/>
        </p:nvSpPr>
        <p:spPr>
          <a:xfrm>
            <a:off x="6684963" y="4327525"/>
            <a:ext cx="188912" cy="188913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1" name="Oval 392"/>
          <p:cNvSpPr/>
          <p:nvPr/>
        </p:nvSpPr>
        <p:spPr>
          <a:xfrm>
            <a:off x="5773738" y="2468563"/>
            <a:ext cx="133350" cy="134937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2" name="Oval 393"/>
          <p:cNvSpPr/>
          <p:nvPr/>
        </p:nvSpPr>
        <p:spPr>
          <a:xfrm>
            <a:off x="5019675" y="3152775"/>
            <a:ext cx="133350" cy="133350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Oval 394"/>
          <p:cNvSpPr>
            <a:spLocks noChangeArrowheads="1"/>
          </p:cNvSpPr>
          <p:nvPr/>
        </p:nvSpPr>
        <p:spPr bwMode="auto">
          <a:xfrm>
            <a:off x="5370513" y="3063875"/>
            <a:ext cx="133350" cy="1365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74" name="Oval 395"/>
          <p:cNvSpPr/>
          <p:nvPr/>
        </p:nvSpPr>
        <p:spPr>
          <a:xfrm>
            <a:off x="6518275" y="3073400"/>
            <a:ext cx="134938" cy="134938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5" name="Oval 396"/>
          <p:cNvSpPr/>
          <p:nvPr/>
        </p:nvSpPr>
        <p:spPr>
          <a:xfrm>
            <a:off x="6289675" y="3654425"/>
            <a:ext cx="136525" cy="131763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6" name="Oval 397"/>
          <p:cNvSpPr/>
          <p:nvPr/>
        </p:nvSpPr>
        <p:spPr>
          <a:xfrm>
            <a:off x="6069013" y="1741488"/>
            <a:ext cx="134937" cy="134937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77" name="Oval 398"/>
          <p:cNvSpPr/>
          <p:nvPr/>
        </p:nvSpPr>
        <p:spPr>
          <a:xfrm>
            <a:off x="6781800" y="2047875"/>
            <a:ext cx="133350" cy="134938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1" name="Oval 399"/>
          <p:cNvSpPr>
            <a:spLocks noChangeArrowheads="1"/>
          </p:cNvSpPr>
          <p:nvPr/>
        </p:nvSpPr>
        <p:spPr bwMode="auto">
          <a:xfrm>
            <a:off x="6958013" y="3879850"/>
            <a:ext cx="134938" cy="134938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79" name="Oval 400"/>
          <p:cNvSpPr/>
          <p:nvPr/>
        </p:nvSpPr>
        <p:spPr>
          <a:xfrm>
            <a:off x="6642100" y="4887913"/>
            <a:ext cx="133350" cy="134937"/>
          </a:xfrm>
          <a:prstGeom prst="ellipse">
            <a:avLst/>
          </a:prstGeom>
          <a:solidFill>
            <a:srgbClr val="114577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80" name="Oval 401"/>
          <p:cNvSpPr/>
          <p:nvPr/>
        </p:nvSpPr>
        <p:spPr>
          <a:xfrm>
            <a:off x="6351588" y="4959350"/>
            <a:ext cx="136525" cy="134938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81" name="Oval 402"/>
          <p:cNvSpPr/>
          <p:nvPr/>
        </p:nvSpPr>
        <p:spPr>
          <a:xfrm>
            <a:off x="5332413" y="4965700"/>
            <a:ext cx="134937" cy="133350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5" name="Oval 403"/>
          <p:cNvSpPr>
            <a:spLocks noChangeArrowheads="1"/>
          </p:cNvSpPr>
          <p:nvPr/>
        </p:nvSpPr>
        <p:spPr bwMode="auto">
          <a:xfrm>
            <a:off x="5473700" y="3941763"/>
            <a:ext cx="188913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83" name="Oval 404"/>
          <p:cNvSpPr/>
          <p:nvPr/>
        </p:nvSpPr>
        <p:spPr>
          <a:xfrm>
            <a:off x="6343650" y="4116388"/>
            <a:ext cx="185738" cy="188912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Oval 405"/>
          <p:cNvSpPr>
            <a:spLocks noChangeArrowheads="1"/>
          </p:cNvSpPr>
          <p:nvPr/>
        </p:nvSpPr>
        <p:spPr bwMode="auto">
          <a:xfrm>
            <a:off x="6351588" y="4583113"/>
            <a:ext cx="187325" cy="18573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rPr>
              <a:t>·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8" name="Oval 406"/>
          <p:cNvSpPr>
            <a:spLocks noChangeArrowheads="1"/>
          </p:cNvSpPr>
          <p:nvPr/>
        </p:nvSpPr>
        <p:spPr bwMode="auto">
          <a:xfrm>
            <a:off x="5649913" y="4538663"/>
            <a:ext cx="188913" cy="18732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86" name="Oval 407"/>
          <p:cNvSpPr/>
          <p:nvPr/>
        </p:nvSpPr>
        <p:spPr>
          <a:xfrm>
            <a:off x="5397500" y="3354388"/>
            <a:ext cx="185738" cy="185737"/>
          </a:xfrm>
          <a:prstGeom prst="ellipse">
            <a:avLst/>
          </a:prstGeom>
          <a:solidFill>
            <a:srgbClr val="019CDC"/>
          </a:solidFill>
          <a:ln w="9525">
            <a:noFill/>
          </a:ln>
        </p:spPr>
        <p:txBody>
          <a:bodyPr anchor="t"/>
          <a:p>
            <a:endParaRPr lang="zh-CN" altLang="en-US" dirty="0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87" name="任意多边形 119"/>
          <p:cNvSpPr/>
          <p:nvPr/>
        </p:nvSpPr>
        <p:spPr>
          <a:xfrm>
            <a:off x="5384800" y="5222875"/>
            <a:ext cx="1277938" cy="947738"/>
          </a:xfrm>
          <a:custGeom>
            <a:avLst/>
            <a:gdLst/>
            <a:ahLst/>
            <a:cxnLst>
              <a:cxn ang="0">
                <a:pos x="349982" y="843168"/>
              </a:cxn>
              <a:cxn ang="0">
                <a:pos x="354345" y="844034"/>
              </a:cxn>
              <a:cxn ang="0">
                <a:pos x="363774" y="844962"/>
              </a:cxn>
              <a:cxn ang="0">
                <a:pos x="0" y="0"/>
              </a:cxn>
              <a:cxn ang="0">
                <a:pos x="1278224" y="0"/>
              </a:cxn>
              <a:cxn ang="0">
                <a:pos x="1253836" y="151493"/>
              </a:cxn>
              <a:cxn ang="0">
                <a:pos x="1252401" y="159068"/>
              </a:cxn>
              <a:cxn ang="0">
                <a:pos x="1248098" y="164478"/>
              </a:cxn>
              <a:cxn ang="0">
                <a:pos x="1239490" y="169889"/>
              </a:cxn>
              <a:cxn ang="0">
                <a:pos x="1232317" y="174217"/>
              </a:cxn>
              <a:cxn ang="0">
                <a:pos x="1225144" y="177463"/>
              </a:cxn>
              <a:cxn ang="0">
                <a:pos x="1215102" y="180710"/>
              </a:cxn>
              <a:cxn ang="0">
                <a:pos x="1205060" y="181792"/>
              </a:cxn>
              <a:cxn ang="0">
                <a:pos x="1197887" y="181792"/>
              </a:cxn>
              <a:cxn ang="0">
                <a:pos x="1192148" y="183956"/>
              </a:cxn>
              <a:cxn ang="0">
                <a:pos x="1189279" y="186120"/>
              </a:cxn>
              <a:cxn ang="0">
                <a:pos x="1189279" y="190448"/>
              </a:cxn>
              <a:cxn ang="0">
                <a:pos x="1193583" y="194777"/>
              </a:cxn>
              <a:cxn ang="0">
                <a:pos x="1200756" y="208844"/>
              </a:cxn>
              <a:cxn ang="0">
                <a:pos x="1203625" y="214255"/>
              </a:cxn>
              <a:cxn ang="0">
                <a:pos x="1203625" y="221829"/>
              </a:cxn>
              <a:cxn ang="0">
                <a:pos x="1200756" y="227240"/>
              </a:cxn>
              <a:cxn ang="0">
                <a:pos x="1197887" y="233732"/>
              </a:cxn>
              <a:cxn ang="0">
                <a:pos x="1193583" y="242389"/>
              </a:cxn>
              <a:cxn ang="0">
                <a:pos x="1193583" y="246717"/>
              </a:cxn>
              <a:cxn ang="0">
                <a:pos x="1195018" y="251046"/>
              </a:cxn>
              <a:cxn ang="0">
                <a:pos x="1203625" y="254292"/>
              </a:cxn>
              <a:cxn ang="0">
                <a:pos x="1216537" y="256456"/>
              </a:cxn>
              <a:cxn ang="0">
                <a:pos x="1230883" y="259702"/>
              </a:cxn>
              <a:cxn ang="0">
                <a:pos x="1239490" y="264031"/>
              </a:cxn>
              <a:cxn ang="0">
                <a:pos x="1245229" y="269441"/>
              </a:cxn>
              <a:cxn ang="0">
                <a:pos x="1249532" y="274852"/>
              </a:cxn>
              <a:cxn ang="0">
                <a:pos x="1248098" y="280262"/>
              </a:cxn>
              <a:cxn ang="0">
                <a:pos x="1243794" y="284591"/>
              </a:cxn>
              <a:cxn ang="0">
                <a:pos x="1236621" y="288919"/>
              </a:cxn>
              <a:cxn ang="0">
                <a:pos x="1225144" y="293247"/>
              </a:cxn>
              <a:cxn ang="0">
                <a:pos x="1215102" y="296494"/>
              </a:cxn>
              <a:cxn ang="0">
                <a:pos x="1209364" y="299740"/>
              </a:cxn>
              <a:cxn ang="0">
                <a:pos x="1206494" y="304068"/>
              </a:cxn>
              <a:cxn ang="0">
                <a:pos x="1205060" y="309479"/>
              </a:cxn>
              <a:cxn ang="0">
                <a:pos x="1209364" y="321382"/>
              </a:cxn>
              <a:cxn ang="0">
                <a:pos x="1210798" y="328957"/>
              </a:cxn>
              <a:cxn ang="0">
                <a:pos x="1212233" y="335449"/>
              </a:cxn>
              <a:cxn ang="0">
                <a:pos x="1210798" y="343024"/>
              </a:cxn>
              <a:cxn ang="0">
                <a:pos x="1209364" y="350598"/>
              </a:cxn>
              <a:cxn ang="0">
                <a:pos x="1206494" y="363584"/>
              </a:cxn>
              <a:cxn ang="0">
                <a:pos x="1206494" y="370076"/>
              </a:cxn>
              <a:cxn ang="0">
                <a:pos x="1210798" y="375487"/>
              </a:cxn>
              <a:cxn ang="0">
                <a:pos x="1216537" y="379815"/>
              </a:cxn>
              <a:cxn ang="0">
                <a:pos x="1228013" y="384143"/>
              </a:cxn>
              <a:cxn ang="0">
                <a:pos x="1242359" y="388472"/>
              </a:cxn>
              <a:cxn ang="0">
                <a:pos x="1252401" y="392800"/>
              </a:cxn>
              <a:cxn ang="0">
                <a:pos x="1258140" y="399293"/>
              </a:cxn>
              <a:cxn ang="0">
                <a:pos x="1259574" y="404703"/>
              </a:cxn>
              <a:cxn ang="0">
                <a:pos x="1258140" y="409032"/>
              </a:cxn>
              <a:cxn ang="0">
                <a:pos x="1249532" y="415524"/>
              </a:cxn>
              <a:cxn ang="0">
                <a:pos x="1238056" y="417688"/>
              </a:cxn>
              <a:cxn ang="0">
                <a:pos x="1222275" y="419853"/>
              </a:cxn>
              <a:cxn ang="0">
                <a:pos x="1206494" y="420935"/>
              </a:cxn>
              <a:cxn ang="0">
                <a:pos x="1199321" y="422017"/>
              </a:cxn>
              <a:cxn ang="0">
                <a:pos x="1195018" y="424181"/>
              </a:cxn>
              <a:cxn ang="0">
                <a:pos x="1197887" y="428509"/>
              </a:cxn>
              <a:cxn ang="0">
                <a:pos x="1205060" y="437166"/>
              </a:cxn>
              <a:cxn ang="0">
                <a:pos x="1209364" y="444741"/>
              </a:cxn>
              <a:cxn ang="0">
                <a:pos x="1209364" y="453397"/>
              </a:cxn>
              <a:cxn ang="0">
                <a:pos x="1209364" y="463136"/>
              </a:cxn>
              <a:cxn ang="0">
                <a:pos x="1206494" y="470711"/>
              </a:cxn>
              <a:cxn ang="0">
                <a:pos x="1203625" y="485860"/>
              </a:cxn>
              <a:cxn ang="0">
                <a:pos x="1203625" y="492353"/>
              </a:cxn>
              <a:cxn ang="0">
                <a:pos x="1205060" y="496681"/>
              </a:cxn>
              <a:cxn ang="0">
                <a:pos x="1210798" y="501010"/>
              </a:cxn>
              <a:cxn ang="0">
                <a:pos x="1222275" y="505338"/>
              </a:cxn>
              <a:cxn ang="0">
                <a:pos x="1233752" y="510748"/>
              </a:cxn>
              <a:cxn ang="0">
                <a:pos x="1243794" y="512913"/>
              </a:cxn>
              <a:cxn ang="0">
                <a:pos x="1249532" y="517241"/>
              </a:cxn>
              <a:cxn ang="0">
                <a:pos x="1252401" y="521569"/>
              </a:cxn>
              <a:cxn ang="0">
                <a:pos x="1252401" y="525898"/>
              </a:cxn>
              <a:cxn ang="0">
                <a:pos x="1248098" y="530226"/>
              </a:cxn>
              <a:cxn ang="0">
                <a:pos x="1238056" y="535637"/>
              </a:cxn>
              <a:cxn ang="0">
                <a:pos x="1225144" y="539965"/>
              </a:cxn>
              <a:cxn ang="0">
                <a:pos x="1212233" y="544293"/>
              </a:cxn>
              <a:cxn ang="0">
                <a:pos x="1205060" y="549704"/>
              </a:cxn>
              <a:cxn ang="0">
                <a:pos x="1203625" y="555114"/>
              </a:cxn>
              <a:cxn ang="0">
                <a:pos x="1200756" y="562689"/>
              </a:cxn>
              <a:cxn ang="0">
                <a:pos x="1206494" y="578920"/>
              </a:cxn>
              <a:cxn ang="0">
                <a:pos x="1209364" y="587577"/>
              </a:cxn>
              <a:cxn ang="0">
                <a:pos x="1209364" y="596234"/>
              </a:cxn>
              <a:cxn ang="0">
                <a:pos x="1210798" y="599480"/>
              </a:cxn>
              <a:cxn ang="0">
                <a:pos x="1212233" y="602727"/>
              </a:cxn>
              <a:cxn ang="0">
                <a:pos x="1222275" y="610301"/>
              </a:cxn>
              <a:cxn ang="0">
                <a:pos x="1226579" y="614630"/>
              </a:cxn>
              <a:cxn ang="0">
                <a:pos x="1230883" y="618958"/>
              </a:cxn>
              <a:cxn ang="0">
                <a:pos x="1232317" y="623286"/>
              </a:cxn>
              <a:cxn ang="0">
                <a:pos x="1232317" y="628697"/>
              </a:cxn>
              <a:cxn ang="0">
                <a:pos x="1228013" y="643846"/>
              </a:cxn>
              <a:cxn ang="0">
                <a:pos x="1222266" y="654685"/>
              </a:cxn>
              <a:cxn ang="0">
                <a:pos x="1220839" y="657913"/>
              </a:cxn>
              <a:cxn ang="0">
                <a:pos x="1220126" y="658720"/>
              </a:cxn>
              <a:cxn ang="0">
                <a:pos x="1219406" y="660078"/>
              </a:cxn>
              <a:cxn ang="0">
                <a:pos x="1206494" y="676309"/>
              </a:cxn>
              <a:cxn ang="0">
                <a:pos x="1199439" y="683997"/>
              </a:cxn>
              <a:cxn ang="0">
                <a:pos x="1197885" y="686047"/>
              </a:cxn>
              <a:cxn ang="0">
                <a:pos x="1195944" y="687804"/>
              </a:cxn>
              <a:cxn ang="0">
                <a:pos x="1193583" y="690377"/>
              </a:cxn>
              <a:cxn ang="0">
                <a:pos x="1176368" y="706608"/>
              </a:cxn>
              <a:cxn ang="0">
                <a:pos x="1157568" y="721802"/>
              </a:cxn>
              <a:cxn ang="0">
                <a:pos x="1151978" y="727167"/>
              </a:cxn>
              <a:cxn ang="0">
                <a:pos x="1142313" y="733378"/>
              </a:cxn>
              <a:cxn ang="0">
                <a:pos x="1137634" y="736907"/>
              </a:cxn>
              <a:cxn ang="0">
                <a:pos x="1113246" y="752056"/>
              </a:cxn>
              <a:cxn ang="0">
                <a:pos x="1091727" y="765041"/>
              </a:cxn>
              <a:cxn ang="0">
                <a:pos x="1071643" y="776944"/>
              </a:cxn>
              <a:cxn ang="0">
                <a:pos x="1035778" y="794258"/>
              </a:cxn>
              <a:cxn ang="0">
                <a:pos x="1019997" y="802914"/>
              </a:cxn>
              <a:cxn ang="0">
                <a:pos x="1008520" y="810489"/>
              </a:cxn>
              <a:cxn ang="0">
                <a:pos x="1001347" y="818064"/>
              </a:cxn>
              <a:cxn ang="0">
                <a:pos x="997044" y="826721"/>
              </a:cxn>
              <a:cxn ang="0">
                <a:pos x="995609" y="827803"/>
              </a:cxn>
              <a:cxn ang="0">
                <a:pos x="992740" y="831049"/>
              </a:cxn>
              <a:cxn ang="0">
                <a:pos x="984132" y="835377"/>
              </a:cxn>
              <a:cxn ang="0">
                <a:pos x="972155" y="837841"/>
              </a:cxn>
              <a:cxn ang="0">
                <a:pos x="968350" y="848362"/>
              </a:cxn>
              <a:cxn ang="0">
                <a:pos x="964047" y="852691"/>
              </a:cxn>
              <a:cxn ang="0">
                <a:pos x="954005" y="855937"/>
              </a:cxn>
              <a:cxn ang="0">
                <a:pos x="942528" y="859184"/>
              </a:cxn>
              <a:cxn ang="0">
                <a:pos x="925313" y="861348"/>
              </a:cxn>
              <a:cxn ang="0">
                <a:pos x="902282" y="864710"/>
              </a:cxn>
              <a:cxn ang="0">
                <a:pos x="898055" y="871087"/>
              </a:cxn>
              <a:cxn ang="0">
                <a:pos x="892316" y="875416"/>
              </a:cxn>
              <a:cxn ang="0">
                <a:pos x="882274" y="879744"/>
              </a:cxn>
              <a:cxn ang="0">
                <a:pos x="872232" y="885155"/>
              </a:cxn>
              <a:cxn ang="0">
                <a:pos x="859321" y="889483"/>
              </a:cxn>
              <a:cxn ang="0">
                <a:pos x="827760" y="897058"/>
              </a:cxn>
              <a:cxn ang="0">
                <a:pos x="794764" y="902035"/>
              </a:cxn>
              <a:cxn ang="0">
                <a:pos x="794764" y="904631"/>
              </a:cxn>
              <a:cxn ang="0">
                <a:pos x="793330" y="908960"/>
              </a:cxn>
              <a:cxn ang="0">
                <a:pos x="789026" y="913288"/>
              </a:cxn>
              <a:cxn ang="0">
                <a:pos x="783287" y="917617"/>
              </a:cxn>
              <a:cxn ang="0">
                <a:pos x="770376" y="926273"/>
              </a:cxn>
              <a:cxn ang="0">
                <a:pos x="753161" y="933848"/>
              </a:cxn>
              <a:cxn ang="0">
                <a:pos x="731642" y="939259"/>
              </a:cxn>
              <a:cxn ang="0">
                <a:pos x="705819" y="943587"/>
              </a:cxn>
              <a:cxn ang="0">
                <a:pos x="678562" y="946833"/>
              </a:cxn>
              <a:cxn ang="0">
                <a:pos x="649870" y="946833"/>
              </a:cxn>
              <a:cxn ang="0">
                <a:pos x="619744" y="946833"/>
              </a:cxn>
              <a:cxn ang="0">
                <a:pos x="592486" y="943587"/>
              </a:cxn>
              <a:cxn ang="0">
                <a:pos x="568098" y="939259"/>
              </a:cxn>
              <a:cxn ang="0">
                <a:pos x="546579" y="933848"/>
              </a:cxn>
              <a:cxn ang="0">
                <a:pos x="529364" y="926273"/>
              </a:cxn>
              <a:cxn ang="0">
                <a:pos x="515018" y="917617"/>
              </a:cxn>
              <a:cxn ang="0">
                <a:pos x="509280" y="913288"/>
              </a:cxn>
              <a:cxn ang="0">
                <a:pos x="506410" y="908960"/>
              </a:cxn>
              <a:cxn ang="0">
                <a:pos x="503541" y="904631"/>
              </a:cxn>
              <a:cxn ang="0">
                <a:pos x="503541" y="901844"/>
              </a:cxn>
              <a:cxn ang="0">
                <a:pos x="470546" y="897058"/>
              </a:cxn>
              <a:cxn ang="0">
                <a:pos x="438985" y="889483"/>
              </a:cxn>
              <a:cxn ang="0">
                <a:pos x="426073" y="885155"/>
              </a:cxn>
              <a:cxn ang="0">
                <a:pos x="416031" y="879744"/>
              </a:cxn>
              <a:cxn ang="0">
                <a:pos x="405989" y="875416"/>
              </a:cxn>
              <a:cxn ang="0">
                <a:pos x="400251" y="871087"/>
              </a:cxn>
              <a:cxn ang="0">
                <a:pos x="398457" y="867028"/>
              </a:cxn>
              <a:cxn ang="0">
                <a:pos x="365821" y="861348"/>
              </a:cxn>
              <a:cxn ang="0">
                <a:pos x="352910" y="859184"/>
              </a:cxn>
              <a:cxn ang="0">
                <a:pos x="339999" y="855937"/>
              </a:cxn>
              <a:cxn ang="0">
                <a:pos x="334260" y="852691"/>
              </a:cxn>
              <a:cxn ang="0">
                <a:pos x="331391" y="848362"/>
              </a:cxn>
              <a:cxn ang="0">
                <a:pos x="327088" y="838624"/>
              </a:cxn>
              <a:cxn ang="0">
                <a:pos x="327086" y="838624"/>
              </a:cxn>
              <a:cxn ang="0">
                <a:pos x="315609" y="835377"/>
              </a:cxn>
              <a:cxn ang="0">
                <a:pos x="308487" y="832307"/>
              </a:cxn>
              <a:cxn ang="0">
                <a:pos x="305569" y="831049"/>
              </a:cxn>
              <a:cxn ang="0">
                <a:pos x="305569" y="831049"/>
              </a:cxn>
              <a:cxn ang="0">
                <a:pos x="305567" y="831048"/>
              </a:cxn>
              <a:cxn ang="0">
                <a:pos x="304132" y="826720"/>
              </a:cxn>
              <a:cxn ang="0">
                <a:pos x="299828" y="818063"/>
              </a:cxn>
              <a:cxn ang="0">
                <a:pos x="294090" y="810489"/>
              </a:cxn>
              <a:cxn ang="0">
                <a:pos x="284048" y="801832"/>
              </a:cxn>
              <a:cxn ang="0">
                <a:pos x="272571" y="794257"/>
              </a:cxn>
              <a:cxn ang="0">
                <a:pos x="248147" y="782211"/>
              </a:cxn>
              <a:cxn ang="0">
                <a:pos x="235274" y="775862"/>
              </a:cxn>
              <a:cxn ang="0">
                <a:pos x="185063" y="752056"/>
              </a:cxn>
              <a:cxn ang="0">
                <a:pos x="185053" y="752052"/>
              </a:cxn>
              <a:cxn ang="0">
                <a:pos x="167846" y="744481"/>
              </a:cxn>
              <a:cxn ang="0">
                <a:pos x="162910" y="741502"/>
              </a:cxn>
              <a:cxn ang="0">
                <a:pos x="157806" y="739071"/>
              </a:cxn>
              <a:cxn ang="0">
                <a:pos x="147071" y="731514"/>
              </a:cxn>
              <a:cxn ang="0">
                <a:pos x="140588" y="727167"/>
              </a:cxn>
              <a:cxn ang="0">
                <a:pos x="126242" y="718510"/>
              </a:cxn>
              <a:cxn ang="0">
                <a:pos x="119824" y="712459"/>
              </a:cxn>
              <a:cxn ang="0">
                <a:pos x="117637" y="710936"/>
              </a:cxn>
              <a:cxn ang="0">
                <a:pos x="112872" y="705904"/>
              </a:cxn>
              <a:cxn ang="0">
                <a:pos x="109027" y="702279"/>
              </a:cxn>
              <a:cxn ang="0">
                <a:pos x="93247" y="684965"/>
              </a:cxn>
              <a:cxn ang="0">
                <a:pos x="94877" y="684908"/>
              </a:cxn>
              <a:cxn ang="0">
                <a:pos x="93249" y="682802"/>
              </a:cxn>
              <a:cxn ang="0">
                <a:pos x="86075" y="669817"/>
              </a:cxn>
              <a:cxn ang="0">
                <a:pos x="81772" y="657914"/>
              </a:cxn>
              <a:cxn ang="0">
                <a:pos x="80337" y="646011"/>
              </a:cxn>
              <a:cxn ang="0">
                <a:pos x="81772" y="637354"/>
              </a:cxn>
              <a:cxn ang="0">
                <a:pos x="84641" y="628697"/>
              </a:cxn>
              <a:cxn ang="0">
                <a:pos x="87510" y="612465"/>
              </a:cxn>
              <a:cxn ang="0">
                <a:pos x="87510" y="605973"/>
              </a:cxn>
              <a:cxn ang="0">
                <a:pos x="84641" y="599480"/>
              </a:cxn>
              <a:cxn ang="0">
                <a:pos x="78902" y="594070"/>
              </a:cxn>
              <a:cxn ang="0">
                <a:pos x="64557" y="589741"/>
              </a:cxn>
              <a:cxn ang="0">
                <a:pos x="51645" y="585413"/>
              </a:cxn>
              <a:cxn ang="0">
                <a:pos x="43038" y="581085"/>
              </a:cxn>
              <a:cxn ang="0">
                <a:pos x="40168" y="575674"/>
              </a:cxn>
              <a:cxn ang="0">
                <a:pos x="37299" y="571346"/>
              </a:cxn>
              <a:cxn ang="0">
                <a:pos x="41603" y="567017"/>
              </a:cxn>
              <a:cxn ang="0">
                <a:pos x="47341" y="564853"/>
              </a:cxn>
              <a:cxn ang="0">
                <a:pos x="57384" y="560525"/>
              </a:cxn>
              <a:cxn ang="0">
                <a:pos x="68860" y="555114"/>
              </a:cxn>
              <a:cxn ang="0">
                <a:pos x="78902" y="552950"/>
              </a:cxn>
              <a:cxn ang="0">
                <a:pos x="84641" y="546458"/>
              </a:cxn>
              <a:cxn ang="0">
                <a:pos x="87510" y="542129"/>
              </a:cxn>
              <a:cxn ang="0">
                <a:pos x="87510" y="536719"/>
              </a:cxn>
              <a:cxn ang="0">
                <a:pos x="84641" y="521569"/>
              </a:cxn>
              <a:cxn ang="0">
                <a:pos x="81772" y="512913"/>
              </a:cxn>
              <a:cxn ang="0">
                <a:pos x="80337" y="503174"/>
              </a:cxn>
              <a:cxn ang="0">
                <a:pos x="81772" y="494517"/>
              </a:cxn>
              <a:cxn ang="0">
                <a:pos x="86075" y="486942"/>
              </a:cxn>
              <a:cxn ang="0">
                <a:pos x="93249" y="478286"/>
              </a:cxn>
              <a:cxn ang="0">
                <a:pos x="93249" y="475039"/>
              </a:cxn>
              <a:cxn ang="0">
                <a:pos x="91814" y="471793"/>
              </a:cxn>
              <a:cxn ang="0">
                <a:pos x="84641" y="470711"/>
              </a:cxn>
              <a:cxn ang="0">
                <a:pos x="68860" y="470711"/>
              </a:cxn>
              <a:cxn ang="0">
                <a:pos x="51645" y="467465"/>
              </a:cxn>
              <a:cxn ang="0">
                <a:pos x="40168" y="465300"/>
              </a:cxn>
              <a:cxn ang="0">
                <a:pos x="32995" y="459890"/>
              </a:cxn>
              <a:cxn ang="0">
                <a:pos x="31561" y="454480"/>
              </a:cxn>
              <a:cxn ang="0">
                <a:pos x="32995" y="449069"/>
              </a:cxn>
              <a:cxn ang="0">
                <a:pos x="40168" y="442576"/>
              </a:cxn>
              <a:cxn ang="0">
                <a:pos x="48776" y="438248"/>
              </a:cxn>
              <a:cxn ang="0">
                <a:pos x="60253" y="433920"/>
              </a:cxn>
              <a:cxn ang="0">
                <a:pos x="73164" y="429591"/>
              </a:cxn>
              <a:cxn ang="0">
                <a:pos x="80337" y="425263"/>
              </a:cxn>
              <a:cxn ang="0">
                <a:pos x="84641" y="420935"/>
              </a:cxn>
              <a:cxn ang="0">
                <a:pos x="84641" y="415524"/>
              </a:cxn>
              <a:cxn ang="0">
                <a:pos x="80337" y="401457"/>
              </a:cxn>
              <a:cxn ang="0">
                <a:pos x="78902" y="394964"/>
              </a:cxn>
              <a:cxn ang="0">
                <a:pos x="78902" y="385225"/>
              </a:cxn>
              <a:cxn ang="0">
                <a:pos x="78902" y="378733"/>
              </a:cxn>
              <a:cxn ang="0">
                <a:pos x="80337" y="371158"/>
              </a:cxn>
              <a:cxn ang="0">
                <a:pos x="84641" y="359255"/>
              </a:cxn>
              <a:cxn ang="0">
                <a:pos x="84641" y="354927"/>
              </a:cxn>
              <a:cxn ang="0">
                <a:pos x="81772" y="350598"/>
              </a:cxn>
              <a:cxn ang="0">
                <a:pos x="76033" y="346270"/>
              </a:cxn>
              <a:cxn ang="0">
                <a:pos x="64557" y="343024"/>
              </a:cxn>
              <a:cxn ang="0">
                <a:pos x="53080" y="339778"/>
              </a:cxn>
              <a:cxn ang="0">
                <a:pos x="45907" y="335449"/>
              </a:cxn>
              <a:cxn ang="0">
                <a:pos x="41603" y="330039"/>
              </a:cxn>
              <a:cxn ang="0">
                <a:pos x="41603" y="325710"/>
              </a:cxn>
              <a:cxn ang="0">
                <a:pos x="43038" y="320300"/>
              </a:cxn>
              <a:cxn ang="0">
                <a:pos x="51645" y="314889"/>
              </a:cxn>
              <a:cxn ang="0">
                <a:pos x="60253" y="310561"/>
              </a:cxn>
              <a:cxn ang="0">
                <a:pos x="74599" y="306233"/>
              </a:cxn>
              <a:cxn ang="0">
                <a:pos x="86075" y="304068"/>
              </a:cxn>
              <a:cxn ang="0">
                <a:pos x="93249" y="300822"/>
              </a:cxn>
              <a:cxn ang="0">
                <a:pos x="97553" y="297576"/>
              </a:cxn>
              <a:cxn ang="0">
                <a:pos x="97553" y="293247"/>
              </a:cxn>
              <a:cxn ang="0">
                <a:pos x="91814" y="283509"/>
              </a:cxn>
              <a:cxn ang="0">
                <a:pos x="90379" y="277016"/>
              </a:cxn>
              <a:cxn ang="0">
                <a:pos x="87510" y="271606"/>
              </a:cxn>
              <a:cxn ang="0">
                <a:pos x="87510" y="265113"/>
              </a:cxn>
              <a:cxn ang="0">
                <a:pos x="90379" y="258620"/>
              </a:cxn>
              <a:cxn ang="0">
                <a:pos x="97553" y="246717"/>
              </a:cxn>
              <a:cxn ang="0">
                <a:pos x="100422" y="240225"/>
              </a:cxn>
              <a:cxn ang="0">
                <a:pos x="101856" y="235896"/>
              </a:cxn>
              <a:cxn ang="0">
                <a:pos x="100422" y="233732"/>
              </a:cxn>
              <a:cxn ang="0">
                <a:pos x="93249" y="233732"/>
              </a:cxn>
              <a:cxn ang="0">
                <a:pos x="84641" y="231568"/>
              </a:cxn>
              <a:cxn ang="0">
                <a:pos x="76033" y="230486"/>
              </a:cxn>
              <a:cxn ang="0">
                <a:pos x="65991" y="227240"/>
              </a:cxn>
              <a:cxn ang="0">
                <a:pos x="57384" y="223993"/>
              </a:cxn>
              <a:cxn ang="0">
                <a:pos x="48776" y="219665"/>
              </a:cxn>
              <a:cxn ang="0">
                <a:pos x="43038" y="214255"/>
              </a:cxn>
              <a:cxn ang="0">
                <a:pos x="40168" y="208844"/>
              </a:cxn>
              <a:cxn ang="0">
                <a:pos x="35865" y="202351"/>
              </a:cxn>
            </a:cxnLst>
            <a:pathLst>
              <a:path w="1278224" h="946833">
                <a:moveTo>
                  <a:pt x="349982" y="843168"/>
                </a:moveTo>
                <a:lnTo>
                  <a:pt x="354345" y="844034"/>
                </a:lnTo>
                <a:lnTo>
                  <a:pt x="363774" y="844962"/>
                </a:lnTo>
                <a:lnTo>
                  <a:pt x="349982" y="843168"/>
                </a:lnTo>
                <a:close/>
                <a:moveTo>
                  <a:pt x="0" y="0"/>
                </a:moveTo>
                <a:lnTo>
                  <a:pt x="1278224" y="0"/>
                </a:lnTo>
                <a:lnTo>
                  <a:pt x="1253836" y="151493"/>
                </a:lnTo>
                <a:lnTo>
                  <a:pt x="1252401" y="159068"/>
                </a:lnTo>
                <a:lnTo>
                  <a:pt x="1248098" y="164478"/>
                </a:lnTo>
                <a:lnTo>
                  <a:pt x="1239490" y="169889"/>
                </a:lnTo>
                <a:lnTo>
                  <a:pt x="1232317" y="174217"/>
                </a:lnTo>
                <a:lnTo>
                  <a:pt x="1225144" y="177463"/>
                </a:lnTo>
                <a:lnTo>
                  <a:pt x="1215102" y="180710"/>
                </a:lnTo>
                <a:lnTo>
                  <a:pt x="1205060" y="181792"/>
                </a:lnTo>
                <a:lnTo>
                  <a:pt x="1197887" y="181792"/>
                </a:lnTo>
                <a:lnTo>
                  <a:pt x="1192148" y="183956"/>
                </a:lnTo>
                <a:lnTo>
                  <a:pt x="1189279" y="186120"/>
                </a:lnTo>
                <a:lnTo>
                  <a:pt x="1189279" y="190448"/>
                </a:lnTo>
                <a:lnTo>
                  <a:pt x="1193583" y="194777"/>
                </a:lnTo>
                <a:lnTo>
                  <a:pt x="1200756" y="208844"/>
                </a:lnTo>
                <a:lnTo>
                  <a:pt x="1203625" y="214255"/>
                </a:lnTo>
                <a:lnTo>
                  <a:pt x="1203625" y="221829"/>
                </a:lnTo>
                <a:lnTo>
                  <a:pt x="1200756" y="227240"/>
                </a:lnTo>
                <a:lnTo>
                  <a:pt x="1197887" y="233732"/>
                </a:lnTo>
                <a:lnTo>
                  <a:pt x="1193583" y="242389"/>
                </a:lnTo>
                <a:lnTo>
                  <a:pt x="1193583" y="246717"/>
                </a:lnTo>
                <a:lnTo>
                  <a:pt x="1195018" y="251046"/>
                </a:lnTo>
                <a:lnTo>
                  <a:pt x="1203625" y="254292"/>
                </a:lnTo>
                <a:lnTo>
                  <a:pt x="1216537" y="256456"/>
                </a:lnTo>
                <a:lnTo>
                  <a:pt x="1230883" y="259702"/>
                </a:lnTo>
                <a:lnTo>
                  <a:pt x="1239490" y="264031"/>
                </a:lnTo>
                <a:lnTo>
                  <a:pt x="1245229" y="269441"/>
                </a:lnTo>
                <a:lnTo>
                  <a:pt x="1249532" y="274852"/>
                </a:lnTo>
                <a:lnTo>
                  <a:pt x="1248098" y="280262"/>
                </a:lnTo>
                <a:lnTo>
                  <a:pt x="1243794" y="284591"/>
                </a:lnTo>
                <a:lnTo>
                  <a:pt x="1236621" y="288919"/>
                </a:lnTo>
                <a:lnTo>
                  <a:pt x="1225144" y="293247"/>
                </a:lnTo>
                <a:lnTo>
                  <a:pt x="1215102" y="296494"/>
                </a:lnTo>
                <a:lnTo>
                  <a:pt x="1209364" y="299740"/>
                </a:lnTo>
                <a:lnTo>
                  <a:pt x="1206494" y="304068"/>
                </a:lnTo>
                <a:lnTo>
                  <a:pt x="1205060" y="309479"/>
                </a:lnTo>
                <a:lnTo>
                  <a:pt x="1209364" y="321382"/>
                </a:lnTo>
                <a:lnTo>
                  <a:pt x="1210798" y="328957"/>
                </a:lnTo>
                <a:lnTo>
                  <a:pt x="1212233" y="335449"/>
                </a:lnTo>
                <a:lnTo>
                  <a:pt x="1210798" y="343024"/>
                </a:lnTo>
                <a:lnTo>
                  <a:pt x="1209364" y="350598"/>
                </a:lnTo>
                <a:lnTo>
                  <a:pt x="1206494" y="363584"/>
                </a:lnTo>
                <a:lnTo>
                  <a:pt x="1206494" y="370076"/>
                </a:lnTo>
                <a:lnTo>
                  <a:pt x="1210798" y="375487"/>
                </a:lnTo>
                <a:lnTo>
                  <a:pt x="1216537" y="379815"/>
                </a:lnTo>
                <a:lnTo>
                  <a:pt x="1228013" y="384143"/>
                </a:lnTo>
                <a:lnTo>
                  <a:pt x="1242359" y="388472"/>
                </a:lnTo>
                <a:lnTo>
                  <a:pt x="1252401" y="392800"/>
                </a:lnTo>
                <a:lnTo>
                  <a:pt x="1258140" y="399293"/>
                </a:lnTo>
                <a:lnTo>
                  <a:pt x="1259574" y="404703"/>
                </a:lnTo>
                <a:lnTo>
                  <a:pt x="1258140" y="409032"/>
                </a:lnTo>
                <a:lnTo>
                  <a:pt x="1249532" y="415524"/>
                </a:lnTo>
                <a:lnTo>
                  <a:pt x="1238056" y="417688"/>
                </a:lnTo>
                <a:lnTo>
                  <a:pt x="1222275" y="419853"/>
                </a:lnTo>
                <a:lnTo>
                  <a:pt x="1206494" y="420935"/>
                </a:lnTo>
                <a:lnTo>
                  <a:pt x="1199321" y="422017"/>
                </a:lnTo>
                <a:lnTo>
                  <a:pt x="1195018" y="424181"/>
                </a:lnTo>
                <a:lnTo>
                  <a:pt x="1197887" y="428509"/>
                </a:lnTo>
                <a:lnTo>
                  <a:pt x="1205060" y="437166"/>
                </a:lnTo>
                <a:lnTo>
                  <a:pt x="1209364" y="444741"/>
                </a:lnTo>
                <a:lnTo>
                  <a:pt x="1209364" y="453397"/>
                </a:lnTo>
                <a:lnTo>
                  <a:pt x="1209364" y="463136"/>
                </a:lnTo>
                <a:lnTo>
                  <a:pt x="1206494" y="470711"/>
                </a:lnTo>
                <a:lnTo>
                  <a:pt x="1203625" y="485860"/>
                </a:lnTo>
                <a:lnTo>
                  <a:pt x="1203625" y="492353"/>
                </a:lnTo>
                <a:lnTo>
                  <a:pt x="1205060" y="496681"/>
                </a:lnTo>
                <a:lnTo>
                  <a:pt x="1210798" y="501010"/>
                </a:lnTo>
                <a:lnTo>
                  <a:pt x="1222275" y="505338"/>
                </a:lnTo>
                <a:lnTo>
                  <a:pt x="1233752" y="510748"/>
                </a:lnTo>
                <a:lnTo>
                  <a:pt x="1243794" y="512913"/>
                </a:lnTo>
                <a:lnTo>
                  <a:pt x="1249532" y="517241"/>
                </a:lnTo>
                <a:lnTo>
                  <a:pt x="1252401" y="521569"/>
                </a:lnTo>
                <a:lnTo>
                  <a:pt x="1252401" y="525898"/>
                </a:lnTo>
                <a:lnTo>
                  <a:pt x="1248098" y="530226"/>
                </a:lnTo>
                <a:lnTo>
                  <a:pt x="1238056" y="535637"/>
                </a:lnTo>
                <a:lnTo>
                  <a:pt x="1225144" y="539965"/>
                </a:lnTo>
                <a:lnTo>
                  <a:pt x="1212233" y="544293"/>
                </a:lnTo>
                <a:lnTo>
                  <a:pt x="1205060" y="549704"/>
                </a:lnTo>
                <a:lnTo>
                  <a:pt x="1203625" y="555114"/>
                </a:lnTo>
                <a:lnTo>
                  <a:pt x="1200756" y="562689"/>
                </a:lnTo>
                <a:lnTo>
                  <a:pt x="1206494" y="578920"/>
                </a:lnTo>
                <a:lnTo>
                  <a:pt x="1209364" y="587577"/>
                </a:lnTo>
                <a:lnTo>
                  <a:pt x="1209364" y="596234"/>
                </a:lnTo>
                <a:lnTo>
                  <a:pt x="1210798" y="599480"/>
                </a:lnTo>
                <a:lnTo>
                  <a:pt x="1212233" y="602727"/>
                </a:lnTo>
                <a:lnTo>
                  <a:pt x="1222275" y="610301"/>
                </a:lnTo>
                <a:lnTo>
                  <a:pt x="1226579" y="614630"/>
                </a:lnTo>
                <a:lnTo>
                  <a:pt x="1230883" y="618958"/>
                </a:lnTo>
                <a:lnTo>
                  <a:pt x="1232317" y="623286"/>
                </a:lnTo>
                <a:lnTo>
                  <a:pt x="1232317" y="628697"/>
                </a:lnTo>
                <a:lnTo>
                  <a:pt x="1228013" y="643846"/>
                </a:lnTo>
                <a:lnTo>
                  <a:pt x="1222266" y="654685"/>
                </a:lnTo>
                <a:lnTo>
                  <a:pt x="1220839" y="657913"/>
                </a:lnTo>
                <a:lnTo>
                  <a:pt x="1220126" y="658720"/>
                </a:lnTo>
                <a:lnTo>
                  <a:pt x="1219406" y="660078"/>
                </a:lnTo>
                <a:lnTo>
                  <a:pt x="1206494" y="676309"/>
                </a:lnTo>
                <a:lnTo>
                  <a:pt x="1199439" y="683997"/>
                </a:lnTo>
                <a:lnTo>
                  <a:pt x="1197885" y="686047"/>
                </a:lnTo>
                <a:lnTo>
                  <a:pt x="1195944" y="687804"/>
                </a:lnTo>
                <a:lnTo>
                  <a:pt x="1193583" y="690377"/>
                </a:lnTo>
                <a:lnTo>
                  <a:pt x="1176368" y="706608"/>
                </a:lnTo>
                <a:lnTo>
                  <a:pt x="1157568" y="721802"/>
                </a:lnTo>
                <a:lnTo>
                  <a:pt x="1151978" y="727167"/>
                </a:lnTo>
                <a:lnTo>
                  <a:pt x="1142313" y="733378"/>
                </a:lnTo>
                <a:lnTo>
                  <a:pt x="1137634" y="736907"/>
                </a:lnTo>
                <a:lnTo>
                  <a:pt x="1113246" y="752056"/>
                </a:lnTo>
                <a:lnTo>
                  <a:pt x="1091727" y="765041"/>
                </a:lnTo>
                <a:lnTo>
                  <a:pt x="1071643" y="776944"/>
                </a:lnTo>
                <a:lnTo>
                  <a:pt x="1035778" y="794258"/>
                </a:lnTo>
                <a:lnTo>
                  <a:pt x="1019997" y="802914"/>
                </a:lnTo>
                <a:lnTo>
                  <a:pt x="1008520" y="810489"/>
                </a:lnTo>
                <a:lnTo>
                  <a:pt x="1001347" y="818064"/>
                </a:lnTo>
                <a:lnTo>
                  <a:pt x="997044" y="826721"/>
                </a:lnTo>
                <a:lnTo>
                  <a:pt x="995609" y="827803"/>
                </a:lnTo>
                <a:lnTo>
                  <a:pt x="992740" y="831049"/>
                </a:lnTo>
                <a:lnTo>
                  <a:pt x="984132" y="835377"/>
                </a:lnTo>
                <a:lnTo>
                  <a:pt x="972155" y="837841"/>
                </a:lnTo>
                <a:lnTo>
                  <a:pt x="968350" y="848362"/>
                </a:lnTo>
                <a:lnTo>
                  <a:pt x="964047" y="852691"/>
                </a:lnTo>
                <a:lnTo>
                  <a:pt x="954005" y="855937"/>
                </a:lnTo>
                <a:lnTo>
                  <a:pt x="942528" y="859184"/>
                </a:lnTo>
                <a:lnTo>
                  <a:pt x="925313" y="861348"/>
                </a:lnTo>
                <a:lnTo>
                  <a:pt x="902282" y="864710"/>
                </a:lnTo>
                <a:lnTo>
                  <a:pt x="898055" y="871087"/>
                </a:lnTo>
                <a:lnTo>
                  <a:pt x="892316" y="875416"/>
                </a:lnTo>
                <a:lnTo>
                  <a:pt x="882274" y="879744"/>
                </a:lnTo>
                <a:lnTo>
                  <a:pt x="872232" y="885155"/>
                </a:lnTo>
                <a:lnTo>
                  <a:pt x="859321" y="889483"/>
                </a:lnTo>
                <a:lnTo>
                  <a:pt x="827760" y="897058"/>
                </a:lnTo>
                <a:lnTo>
                  <a:pt x="794764" y="902035"/>
                </a:lnTo>
                <a:lnTo>
                  <a:pt x="794764" y="904631"/>
                </a:lnTo>
                <a:lnTo>
                  <a:pt x="793330" y="908960"/>
                </a:lnTo>
                <a:lnTo>
                  <a:pt x="789026" y="913288"/>
                </a:lnTo>
                <a:lnTo>
                  <a:pt x="783287" y="917617"/>
                </a:lnTo>
                <a:lnTo>
                  <a:pt x="770376" y="926273"/>
                </a:lnTo>
                <a:lnTo>
                  <a:pt x="753161" y="933848"/>
                </a:lnTo>
                <a:lnTo>
                  <a:pt x="731642" y="939259"/>
                </a:lnTo>
                <a:lnTo>
                  <a:pt x="705819" y="943587"/>
                </a:lnTo>
                <a:lnTo>
                  <a:pt x="678562" y="946833"/>
                </a:lnTo>
                <a:lnTo>
                  <a:pt x="649870" y="946833"/>
                </a:lnTo>
                <a:lnTo>
                  <a:pt x="619744" y="946833"/>
                </a:lnTo>
                <a:lnTo>
                  <a:pt x="592486" y="943587"/>
                </a:lnTo>
                <a:lnTo>
                  <a:pt x="568098" y="939259"/>
                </a:lnTo>
                <a:lnTo>
                  <a:pt x="546579" y="933848"/>
                </a:lnTo>
                <a:lnTo>
                  <a:pt x="529364" y="926273"/>
                </a:lnTo>
                <a:lnTo>
                  <a:pt x="515018" y="917617"/>
                </a:lnTo>
                <a:lnTo>
                  <a:pt x="509280" y="913288"/>
                </a:lnTo>
                <a:lnTo>
                  <a:pt x="506410" y="908960"/>
                </a:lnTo>
                <a:lnTo>
                  <a:pt x="503541" y="904631"/>
                </a:lnTo>
                <a:lnTo>
                  <a:pt x="503541" y="901844"/>
                </a:lnTo>
                <a:lnTo>
                  <a:pt x="470546" y="897058"/>
                </a:lnTo>
                <a:lnTo>
                  <a:pt x="438985" y="889483"/>
                </a:lnTo>
                <a:lnTo>
                  <a:pt x="426073" y="885155"/>
                </a:lnTo>
                <a:lnTo>
                  <a:pt x="416031" y="879744"/>
                </a:lnTo>
                <a:lnTo>
                  <a:pt x="405989" y="875416"/>
                </a:lnTo>
                <a:lnTo>
                  <a:pt x="400251" y="871087"/>
                </a:lnTo>
                <a:lnTo>
                  <a:pt x="398457" y="867028"/>
                </a:lnTo>
                <a:lnTo>
                  <a:pt x="365821" y="861348"/>
                </a:lnTo>
                <a:lnTo>
                  <a:pt x="352910" y="859184"/>
                </a:lnTo>
                <a:lnTo>
                  <a:pt x="339999" y="855937"/>
                </a:lnTo>
                <a:lnTo>
                  <a:pt x="334260" y="852691"/>
                </a:lnTo>
                <a:lnTo>
                  <a:pt x="331391" y="848362"/>
                </a:lnTo>
                <a:lnTo>
                  <a:pt x="327088" y="838624"/>
                </a:lnTo>
                <a:lnTo>
                  <a:pt x="327086" y="838624"/>
                </a:lnTo>
                <a:lnTo>
                  <a:pt x="315609" y="835377"/>
                </a:lnTo>
                <a:lnTo>
                  <a:pt x="308487" y="832307"/>
                </a:lnTo>
                <a:lnTo>
                  <a:pt x="305569" y="831049"/>
                </a:lnTo>
                <a:lnTo>
                  <a:pt x="305569" y="831049"/>
                </a:lnTo>
                <a:lnTo>
                  <a:pt x="305567" y="831048"/>
                </a:lnTo>
                <a:lnTo>
                  <a:pt x="304132" y="826720"/>
                </a:lnTo>
                <a:lnTo>
                  <a:pt x="299828" y="818063"/>
                </a:lnTo>
                <a:lnTo>
                  <a:pt x="294090" y="810489"/>
                </a:lnTo>
                <a:lnTo>
                  <a:pt x="284048" y="801832"/>
                </a:lnTo>
                <a:lnTo>
                  <a:pt x="272571" y="794257"/>
                </a:lnTo>
                <a:lnTo>
                  <a:pt x="248147" y="782211"/>
                </a:lnTo>
                <a:lnTo>
                  <a:pt x="235274" y="775862"/>
                </a:lnTo>
                <a:lnTo>
                  <a:pt x="185063" y="752056"/>
                </a:lnTo>
                <a:lnTo>
                  <a:pt x="185053" y="752052"/>
                </a:lnTo>
                <a:lnTo>
                  <a:pt x="167846" y="744481"/>
                </a:lnTo>
                <a:lnTo>
                  <a:pt x="162910" y="741502"/>
                </a:lnTo>
                <a:lnTo>
                  <a:pt x="157806" y="739071"/>
                </a:lnTo>
                <a:lnTo>
                  <a:pt x="147071" y="731514"/>
                </a:lnTo>
                <a:lnTo>
                  <a:pt x="140588" y="727167"/>
                </a:lnTo>
                <a:lnTo>
                  <a:pt x="126242" y="718510"/>
                </a:lnTo>
                <a:lnTo>
                  <a:pt x="119824" y="712459"/>
                </a:lnTo>
                <a:lnTo>
                  <a:pt x="117637" y="710936"/>
                </a:lnTo>
                <a:lnTo>
                  <a:pt x="112872" y="705904"/>
                </a:lnTo>
                <a:lnTo>
                  <a:pt x="109027" y="702279"/>
                </a:lnTo>
                <a:lnTo>
                  <a:pt x="93247" y="684965"/>
                </a:lnTo>
                <a:lnTo>
                  <a:pt x="94877" y="684908"/>
                </a:lnTo>
                <a:lnTo>
                  <a:pt x="93249" y="682802"/>
                </a:lnTo>
                <a:lnTo>
                  <a:pt x="86075" y="669817"/>
                </a:lnTo>
                <a:lnTo>
                  <a:pt x="81772" y="657914"/>
                </a:lnTo>
                <a:lnTo>
                  <a:pt x="80337" y="646011"/>
                </a:lnTo>
                <a:lnTo>
                  <a:pt x="81772" y="637354"/>
                </a:lnTo>
                <a:lnTo>
                  <a:pt x="84641" y="628697"/>
                </a:lnTo>
                <a:lnTo>
                  <a:pt x="87510" y="612465"/>
                </a:lnTo>
                <a:lnTo>
                  <a:pt x="87510" y="605973"/>
                </a:lnTo>
                <a:lnTo>
                  <a:pt x="84641" y="599480"/>
                </a:lnTo>
                <a:lnTo>
                  <a:pt x="78902" y="594070"/>
                </a:lnTo>
                <a:lnTo>
                  <a:pt x="64557" y="589741"/>
                </a:lnTo>
                <a:lnTo>
                  <a:pt x="51645" y="585413"/>
                </a:lnTo>
                <a:lnTo>
                  <a:pt x="43038" y="581085"/>
                </a:lnTo>
                <a:lnTo>
                  <a:pt x="40168" y="575674"/>
                </a:lnTo>
                <a:lnTo>
                  <a:pt x="37299" y="571346"/>
                </a:lnTo>
                <a:lnTo>
                  <a:pt x="41603" y="567017"/>
                </a:lnTo>
                <a:lnTo>
                  <a:pt x="47341" y="564853"/>
                </a:lnTo>
                <a:lnTo>
                  <a:pt x="57384" y="560525"/>
                </a:lnTo>
                <a:lnTo>
                  <a:pt x="68860" y="555114"/>
                </a:lnTo>
                <a:lnTo>
                  <a:pt x="78902" y="552950"/>
                </a:lnTo>
                <a:lnTo>
                  <a:pt x="84641" y="546458"/>
                </a:lnTo>
                <a:lnTo>
                  <a:pt x="87510" y="542129"/>
                </a:lnTo>
                <a:lnTo>
                  <a:pt x="87510" y="536719"/>
                </a:lnTo>
                <a:lnTo>
                  <a:pt x="84641" y="521569"/>
                </a:lnTo>
                <a:lnTo>
                  <a:pt x="81772" y="512913"/>
                </a:lnTo>
                <a:lnTo>
                  <a:pt x="80337" y="503174"/>
                </a:lnTo>
                <a:lnTo>
                  <a:pt x="81772" y="494517"/>
                </a:lnTo>
                <a:lnTo>
                  <a:pt x="86075" y="486942"/>
                </a:lnTo>
                <a:lnTo>
                  <a:pt x="93249" y="478286"/>
                </a:lnTo>
                <a:lnTo>
                  <a:pt x="93249" y="475039"/>
                </a:lnTo>
                <a:lnTo>
                  <a:pt x="91814" y="471793"/>
                </a:lnTo>
                <a:lnTo>
                  <a:pt x="84641" y="470711"/>
                </a:lnTo>
                <a:lnTo>
                  <a:pt x="68860" y="470711"/>
                </a:lnTo>
                <a:lnTo>
                  <a:pt x="51645" y="467465"/>
                </a:lnTo>
                <a:lnTo>
                  <a:pt x="40168" y="465300"/>
                </a:lnTo>
                <a:lnTo>
                  <a:pt x="32995" y="459890"/>
                </a:lnTo>
                <a:lnTo>
                  <a:pt x="31561" y="454480"/>
                </a:lnTo>
                <a:lnTo>
                  <a:pt x="32995" y="449069"/>
                </a:lnTo>
                <a:lnTo>
                  <a:pt x="40168" y="442576"/>
                </a:lnTo>
                <a:lnTo>
                  <a:pt x="48776" y="438248"/>
                </a:lnTo>
                <a:lnTo>
                  <a:pt x="60253" y="433920"/>
                </a:lnTo>
                <a:lnTo>
                  <a:pt x="73164" y="429591"/>
                </a:lnTo>
                <a:lnTo>
                  <a:pt x="80337" y="425263"/>
                </a:lnTo>
                <a:lnTo>
                  <a:pt x="84641" y="420935"/>
                </a:lnTo>
                <a:lnTo>
                  <a:pt x="84641" y="415524"/>
                </a:lnTo>
                <a:lnTo>
                  <a:pt x="80337" y="401457"/>
                </a:lnTo>
                <a:lnTo>
                  <a:pt x="78902" y="394964"/>
                </a:lnTo>
                <a:lnTo>
                  <a:pt x="78902" y="385225"/>
                </a:lnTo>
                <a:lnTo>
                  <a:pt x="78902" y="378733"/>
                </a:lnTo>
                <a:lnTo>
                  <a:pt x="80337" y="371158"/>
                </a:lnTo>
                <a:lnTo>
                  <a:pt x="84641" y="359255"/>
                </a:lnTo>
                <a:lnTo>
                  <a:pt x="84641" y="354927"/>
                </a:lnTo>
                <a:lnTo>
                  <a:pt x="81772" y="350598"/>
                </a:lnTo>
                <a:lnTo>
                  <a:pt x="76033" y="346270"/>
                </a:lnTo>
                <a:lnTo>
                  <a:pt x="64557" y="343024"/>
                </a:lnTo>
                <a:lnTo>
                  <a:pt x="53080" y="339778"/>
                </a:lnTo>
                <a:lnTo>
                  <a:pt x="45907" y="335449"/>
                </a:lnTo>
                <a:lnTo>
                  <a:pt x="41603" y="330039"/>
                </a:lnTo>
                <a:lnTo>
                  <a:pt x="41603" y="325710"/>
                </a:lnTo>
                <a:lnTo>
                  <a:pt x="43038" y="320300"/>
                </a:lnTo>
                <a:lnTo>
                  <a:pt x="51645" y="314889"/>
                </a:lnTo>
                <a:lnTo>
                  <a:pt x="60253" y="310561"/>
                </a:lnTo>
                <a:lnTo>
                  <a:pt x="74599" y="306233"/>
                </a:lnTo>
                <a:lnTo>
                  <a:pt x="86075" y="304068"/>
                </a:lnTo>
                <a:lnTo>
                  <a:pt x="93249" y="300822"/>
                </a:lnTo>
                <a:lnTo>
                  <a:pt x="97553" y="297576"/>
                </a:lnTo>
                <a:lnTo>
                  <a:pt x="97553" y="293247"/>
                </a:lnTo>
                <a:lnTo>
                  <a:pt x="91814" y="283509"/>
                </a:lnTo>
                <a:lnTo>
                  <a:pt x="90379" y="277016"/>
                </a:lnTo>
                <a:lnTo>
                  <a:pt x="87510" y="271606"/>
                </a:lnTo>
                <a:lnTo>
                  <a:pt x="87510" y="265113"/>
                </a:lnTo>
                <a:lnTo>
                  <a:pt x="90379" y="258620"/>
                </a:lnTo>
                <a:lnTo>
                  <a:pt x="97553" y="246717"/>
                </a:lnTo>
                <a:lnTo>
                  <a:pt x="100422" y="240225"/>
                </a:lnTo>
                <a:lnTo>
                  <a:pt x="101856" y="235896"/>
                </a:lnTo>
                <a:lnTo>
                  <a:pt x="100422" y="233732"/>
                </a:lnTo>
                <a:lnTo>
                  <a:pt x="93249" y="233732"/>
                </a:lnTo>
                <a:lnTo>
                  <a:pt x="84641" y="231568"/>
                </a:lnTo>
                <a:lnTo>
                  <a:pt x="76033" y="230486"/>
                </a:lnTo>
                <a:lnTo>
                  <a:pt x="65991" y="227240"/>
                </a:lnTo>
                <a:lnTo>
                  <a:pt x="57384" y="223993"/>
                </a:lnTo>
                <a:lnTo>
                  <a:pt x="48776" y="219665"/>
                </a:lnTo>
                <a:lnTo>
                  <a:pt x="43038" y="214255"/>
                </a:lnTo>
                <a:lnTo>
                  <a:pt x="40168" y="208844"/>
                </a:lnTo>
                <a:lnTo>
                  <a:pt x="35865" y="202351"/>
                </a:lnTo>
                <a:lnTo>
                  <a:pt x="0" y="0"/>
                </a:lnTo>
                <a:close/>
              </a:path>
            </a:pathLst>
          </a:custGeom>
          <a:solidFill>
            <a:srgbClr val="B7B7B7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88" name="Freeform 10"/>
          <p:cNvSpPr/>
          <p:nvPr/>
        </p:nvSpPr>
        <p:spPr>
          <a:xfrm>
            <a:off x="5446713" y="5467350"/>
            <a:ext cx="1181100" cy="65088"/>
          </a:xfrm>
          <a:custGeom>
            <a:avLst/>
            <a:gdLst/>
            <a:ahLst/>
            <a:cxnLst>
              <a:cxn ang="0">
                <a:pos x="28692" y="40038"/>
              </a:cxn>
              <a:cxn ang="0">
                <a:pos x="1130461" y="0"/>
              </a:cxn>
              <a:cxn ang="0">
                <a:pos x="1130461" y="0"/>
              </a:cxn>
              <a:cxn ang="0">
                <a:pos x="1130461" y="4328"/>
              </a:cxn>
              <a:cxn ang="0">
                <a:pos x="1134765" y="7575"/>
              </a:cxn>
              <a:cxn ang="0">
                <a:pos x="1140503" y="10821"/>
              </a:cxn>
              <a:cxn ang="0">
                <a:pos x="1153415" y="12985"/>
              </a:cxn>
              <a:cxn ang="0">
                <a:pos x="1153415" y="12985"/>
              </a:cxn>
              <a:cxn ang="0">
                <a:pos x="1162022" y="16231"/>
              </a:cxn>
              <a:cxn ang="0">
                <a:pos x="1170630" y="17314"/>
              </a:cxn>
              <a:cxn ang="0">
                <a:pos x="1176368" y="20560"/>
              </a:cxn>
              <a:cxn ang="0">
                <a:pos x="1180672" y="24888"/>
              </a:cxn>
              <a:cxn ang="0">
                <a:pos x="0" y="66008"/>
              </a:cxn>
              <a:cxn ang="0">
                <a:pos x="0" y="66008"/>
              </a:cxn>
              <a:cxn ang="0">
                <a:pos x="11477" y="62762"/>
              </a:cxn>
              <a:cxn ang="0">
                <a:pos x="11477" y="62762"/>
              </a:cxn>
              <a:cxn ang="0">
                <a:pos x="21519" y="61680"/>
              </a:cxn>
              <a:cxn ang="0">
                <a:pos x="28692" y="58433"/>
              </a:cxn>
              <a:cxn ang="0">
                <a:pos x="32996" y="56269"/>
              </a:cxn>
              <a:cxn ang="0">
                <a:pos x="34430" y="53023"/>
              </a:cxn>
              <a:cxn ang="0">
                <a:pos x="34430" y="49777"/>
              </a:cxn>
              <a:cxn ang="0">
                <a:pos x="32996" y="46530"/>
              </a:cxn>
              <a:cxn ang="0">
                <a:pos x="28692" y="40038"/>
              </a:cxn>
              <a:cxn ang="0">
                <a:pos x="28692" y="40038"/>
              </a:cxn>
            </a:cxnLst>
            <a:pathLst>
              <a:path w="823" h="61">
                <a:moveTo>
                  <a:pt x="20" y="37"/>
                </a:moveTo>
                <a:lnTo>
                  <a:pt x="788" y="0"/>
                </a:lnTo>
                <a:lnTo>
                  <a:pt x="788" y="0"/>
                </a:lnTo>
                <a:lnTo>
                  <a:pt x="788" y="4"/>
                </a:lnTo>
                <a:lnTo>
                  <a:pt x="791" y="7"/>
                </a:lnTo>
                <a:lnTo>
                  <a:pt x="795" y="10"/>
                </a:lnTo>
                <a:lnTo>
                  <a:pt x="804" y="12"/>
                </a:lnTo>
                <a:lnTo>
                  <a:pt x="804" y="12"/>
                </a:lnTo>
                <a:lnTo>
                  <a:pt x="810" y="15"/>
                </a:lnTo>
                <a:lnTo>
                  <a:pt x="816" y="16"/>
                </a:lnTo>
                <a:lnTo>
                  <a:pt x="820" y="19"/>
                </a:lnTo>
                <a:lnTo>
                  <a:pt x="823" y="23"/>
                </a:lnTo>
                <a:lnTo>
                  <a:pt x="0" y="61"/>
                </a:lnTo>
                <a:lnTo>
                  <a:pt x="0" y="61"/>
                </a:lnTo>
                <a:lnTo>
                  <a:pt x="8" y="58"/>
                </a:lnTo>
                <a:lnTo>
                  <a:pt x="8" y="58"/>
                </a:lnTo>
                <a:lnTo>
                  <a:pt x="15" y="57"/>
                </a:lnTo>
                <a:lnTo>
                  <a:pt x="20" y="54"/>
                </a:lnTo>
                <a:lnTo>
                  <a:pt x="23" y="52"/>
                </a:lnTo>
                <a:lnTo>
                  <a:pt x="24" y="49"/>
                </a:lnTo>
                <a:lnTo>
                  <a:pt x="24" y="46"/>
                </a:lnTo>
                <a:lnTo>
                  <a:pt x="23" y="43"/>
                </a:lnTo>
                <a:lnTo>
                  <a:pt x="20" y="37"/>
                </a:lnTo>
                <a:lnTo>
                  <a:pt x="20" y="37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89" name="Freeform 11"/>
          <p:cNvSpPr/>
          <p:nvPr/>
        </p:nvSpPr>
        <p:spPr>
          <a:xfrm>
            <a:off x="5426075" y="5392738"/>
            <a:ext cx="1198563" cy="68262"/>
          </a:xfrm>
          <a:custGeom>
            <a:avLst/>
            <a:gdLst/>
            <a:ahLst/>
            <a:cxnLst>
              <a:cxn ang="0">
                <a:pos x="0" y="43284"/>
              </a:cxn>
              <a:cxn ang="0">
                <a:pos x="1197887" y="0"/>
              </a:cxn>
              <a:cxn ang="0">
                <a:pos x="1197887" y="0"/>
              </a:cxn>
              <a:cxn ang="0">
                <a:pos x="1189279" y="6493"/>
              </a:cxn>
              <a:cxn ang="0">
                <a:pos x="1177803" y="9739"/>
              </a:cxn>
              <a:cxn ang="0">
                <a:pos x="1164891" y="11903"/>
              </a:cxn>
              <a:cxn ang="0">
                <a:pos x="1156284" y="11903"/>
              </a:cxn>
              <a:cxn ang="0">
                <a:pos x="1156284" y="11903"/>
              </a:cxn>
              <a:cxn ang="0">
                <a:pos x="1147676" y="14067"/>
              </a:cxn>
              <a:cxn ang="0">
                <a:pos x="1147676" y="15149"/>
              </a:cxn>
              <a:cxn ang="0">
                <a:pos x="1147676" y="18396"/>
              </a:cxn>
              <a:cxn ang="0">
                <a:pos x="1150545" y="22724"/>
              </a:cxn>
              <a:cxn ang="0">
                <a:pos x="1153415" y="28134"/>
              </a:cxn>
              <a:cxn ang="0">
                <a:pos x="60253" y="68172"/>
              </a:cxn>
              <a:cxn ang="0">
                <a:pos x="60253" y="68172"/>
              </a:cxn>
              <a:cxn ang="0">
                <a:pos x="60253" y="64926"/>
              </a:cxn>
              <a:cxn ang="0">
                <a:pos x="58818" y="64926"/>
              </a:cxn>
              <a:cxn ang="0">
                <a:pos x="51645" y="63844"/>
              </a:cxn>
              <a:cxn ang="0">
                <a:pos x="51645" y="63844"/>
              </a:cxn>
              <a:cxn ang="0">
                <a:pos x="38734" y="61679"/>
              </a:cxn>
              <a:cxn ang="0">
                <a:pos x="22954" y="57351"/>
              </a:cxn>
              <a:cxn ang="0">
                <a:pos x="10042" y="51941"/>
              </a:cxn>
              <a:cxn ang="0">
                <a:pos x="4304" y="47612"/>
              </a:cxn>
              <a:cxn ang="0">
                <a:pos x="0" y="43284"/>
              </a:cxn>
              <a:cxn ang="0">
                <a:pos x="0" y="43284"/>
              </a:cxn>
            </a:cxnLst>
            <a:pathLst>
              <a:path w="835" h="63">
                <a:moveTo>
                  <a:pt x="0" y="40"/>
                </a:moveTo>
                <a:lnTo>
                  <a:pt x="835" y="0"/>
                </a:lnTo>
                <a:lnTo>
                  <a:pt x="835" y="0"/>
                </a:lnTo>
                <a:lnTo>
                  <a:pt x="829" y="6"/>
                </a:lnTo>
                <a:lnTo>
                  <a:pt x="821" y="9"/>
                </a:lnTo>
                <a:lnTo>
                  <a:pt x="812" y="11"/>
                </a:lnTo>
                <a:lnTo>
                  <a:pt x="806" y="11"/>
                </a:lnTo>
                <a:lnTo>
                  <a:pt x="806" y="11"/>
                </a:lnTo>
                <a:lnTo>
                  <a:pt x="800" y="13"/>
                </a:lnTo>
                <a:lnTo>
                  <a:pt x="800" y="14"/>
                </a:lnTo>
                <a:lnTo>
                  <a:pt x="800" y="17"/>
                </a:lnTo>
                <a:lnTo>
                  <a:pt x="802" y="21"/>
                </a:lnTo>
                <a:lnTo>
                  <a:pt x="804" y="26"/>
                </a:lnTo>
                <a:lnTo>
                  <a:pt x="42" y="63"/>
                </a:lnTo>
                <a:lnTo>
                  <a:pt x="42" y="63"/>
                </a:lnTo>
                <a:lnTo>
                  <a:pt x="42" y="60"/>
                </a:lnTo>
                <a:lnTo>
                  <a:pt x="41" y="60"/>
                </a:lnTo>
                <a:lnTo>
                  <a:pt x="36" y="59"/>
                </a:lnTo>
                <a:lnTo>
                  <a:pt x="36" y="59"/>
                </a:lnTo>
                <a:lnTo>
                  <a:pt x="27" y="57"/>
                </a:lnTo>
                <a:lnTo>
                  <a:pt x="16" y="53"/>
                </a:lnTo>
                <a:lnTo>
                  <a:pt x="7" y="48"/>
                </a:lnTo>
                <a:lnTo>
                  <a:pt x="3" y="44"/>
                </a:lnTo>
                <a:lnTo>
                  <a:pt x="0" y="40"/>
                </a:lnTo>
                <a:lnTo>
                  <a:pt x="0" y="40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90" name="Freeform 12"/>
          <p:cNvSpPr/>
          <p:nvPr/>
        </p:nvSpPr>
        <p:spPr>
          <a:xfrm>
            <a:off x="5449888" y="5527675"/>
            <a:ext cx="1146175" cy="65088"/>
          </a:xfrm>
          <a:custGeom>
            <a:avLst/>
            <a:gdLst/>
            <a:ahLst/>
            <a:cxnLst>
              <a:cxn ang="0">
                <a:pos x="0" y="38956"/>
              </a:cxn>
              <a:cxn ang="0">
                <a:pos x="1140503" y="0"/>
              </a:cxn>
              <a:cxn ang="0">
                <a:pos x="1140503" y="0"/>
              </a:cxn>
              <a:cxn ang="0">
                <a:pos x="1139068" y="4328"/>
              </a:cxn>
              <a:cxn ang="0">
                <a:pos x="1140503" y="10821"/>
              </a:cxn>
              <a:cxn ang="0">
                <a:pos x="1146241" y="24888"/>
              </a:cxn>
              <a:cxn ang="0">
                <a:pos x="15781" y="66008"/>
              </a:cxn>
              <a:cxn ang="0">
                <a:pos x="15781" y="66008"/>
              </a:cxn>
              <a:cxn ang="0">
                <a:pos x="18650" y="56269"/>
              </a:cxn>
              <a:cxn ang="0">
                <a:pos x="18650" y="49777"/>
              </a:cxn>
              <a:cxn ang="0">
                <a:pos x="15781" y="46530"/>
              </a:cxn>
              <a:cxn ang="0">
                <a:pos x="14346" y="43284"/>
              </a:cxn>
              <a:cxn ang="0">
                <a:pos x="8608" y="42202"/>
              </a:cxn>
              <a:cxn ang="0">
                <a:pos x="0" y="38956"/>
              </a:cxn>
              <a:cxn ang="0">
                <a:pos x="0" y="38956"/>
              </a:cxn>
            </a:cxnLst>
            <a:pathLst>
              <a:path w="799" h="61">
                <a:moveTo>
                  <a:pt x="0" y="36"/>
                </a:moveTo>
                <a:lnTo>
                  <a:pt x="795" y="0"/>
                </a:lnTo>
                <a:lnTo>
                  <a:pt x="795" y="0"/>
                </a:lnTo>
                <a:lnTo>
                  <a:pt x="794" y="4"/>
                </a:lnTo>
                <a:lnTo>
                  <a:pt x="795" y="10"/>
                </a:lnTo>
                <a:lnTo>
                  <a:pt x="799" y="23"/>
                </a:lnTo>
                <a:lnTo>
                  <a:pt x="11" y="61"/>
                </a:lnTo>
                <a:lnTo>
                  <a:pt x="11" y="61"/>
                </a:lnTo>
                <a:lnTo>
                  <a:pt x="13" y="52"/>
                </a:lnTo>
                <a:lnTo>
                  <a:pt x="13" y="46"/>
                </a:lnTo>
                <a:lnTo>
                  <a:pt x="11" y="43"/>
                </a:lnTo>
                <a:lnTo>
                  <a:pt x="10" y="40"/>
                </a:lnTo>
                <a:lnTo>
                  <a:pt x="6" y="39"/>
                </a:lnTo>
                <a:lnTo>
                  <a:pt x="0" y="36"/>
                </a:lnTo>
                <a:lnTo>
                  <a:pt x="0" y="36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91" name="Freeform 13"/>
          <p:cNvSpPr/>
          <p:nvPr/>
        </p:nvSpPr>
        <p:spPr>
          <a:xfrm>
            <a:off x="5461000" y="5586413"/>
            <a:ext cx="1162050" cy="65087"/>
          </a:xfrm>
          <a:custGeom>
            <a:avLst/>
            <a:gdLst/>
            <a:ahLst/>
            <a:cxnLst>
              <a:cxn ang="0">
                <a:pos x="4304" y="38956"/>
              </a:cxn>
              <a:cxn ang="0">
                <a:pos x="1130460" y="0"/>
              </a:cxn>
              <a:cxn ang="0">
                <a:pos x="1130460" y="0"/>
              </a:cxn>
              <a:cxn ang="0">
                <a:pos x="1130460" y="5410"/>
              </a:cxn>
              <a:cxn ang="0">
                <a:pos x="1133329" y="11903"/>
              </a:cxn>
              <a:cxn ang="0">
                <a:pos x="1140502" y="17314"/>
              </a:cxn>
              <a:cxn ang="0">
                <a:pos x="1151979" y="21642"/>
              </a:cxn>
              <a:cxn ang="0">
                <a:pos x="1151979" y="21642"/>
              </a:cxn>
              <a:cxn ang="0">
                <a:pos x="1162021" y="24888"/>
              </a:cxn>
              <a:cxn ang="0">
                <a:pos x="0" y="66008"/>
              </a:cxn>
              <a:cxn ang="0">
                <a:pos x="0" y="66008"/>
              </a:cxn>
              <a:cxn ang="0">
                <a:pos x="5738" y="59515"/>
              </a:cxn>
              <a:cxn ang="0">
                <a:pos x="8608" y="54105"/>
              </a:cxn>
              <a:cxn ang="0">
                <a:pos x="5738" y="46530"/>
              </a:cxn>
              <a:cxn ang="0">
                <a:pos x="4304" y="38956"/>
              </a:cxn>
              <a:cxn ang="0">
                <a:pos x="4304" y="38956"/>
              </a:cxn>
            </a:cxnLst>
            <a:pathLst>
              <a:path w="810" h="61">
                <a:moveTo>
                  <a:pt x="3" y="36"/>
                </a:moveTo>
                <a:lnTo>
                  <a:pt x="788" y="0"/>
                </a:lnTo>
                <a:lnTo>
                  <a:pt x="788" y="0"/>
                </a:lnTo>
                <a:lnTo>
                  <a:pt x="788" y="5"/>
                </a:lnTo>
                <a:lnTo>
                  <a:pt x="790" y="11"/>
                </a:lnTo>
                <a:lnTo>
                  <a:pt x="795" y="16"/>
                </a:lnTo>
                <a:lnTo>
                  <a:pt x="803" y="20"/>
                </a:lnTo>
                <a:lnTo>
                  <a:pt x="803" y="20"/>
                </a:lnTo>
                <a:lnTo>
                  <a:pt x="810" y="23"/>
                </a:lnTo>
                <a:lnTo>
                  <a:pt x="0" y="61"/>
                </a:lnTo>
                <a:lnTo>
                  <a:pt x="0" y="61"/>
                </a:lnTo>
                <a:lnTo>
                  <a:pt x="4" y="55"/>
                </a:lnTo>
                <a:lnTo>
                  <a:pt x="6" y="50"/>
                </a:lnTo>
                <a:lnTo>
                  <a:pt x="4" y="43"/>
                </a:lnTo>
                <a:lnTo>
                  <a:pt x="3" y="36"/>
                </a:lnTo>
                <a:lnTo>
                  <a:pt x="3" y="36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92" name="Freeform 14"/>
          <p:cNvSpPr/>
          <p:nvPr/>
        </p:nvSpPr>
        <p:spPr>
          <a:xfrm>
            <a:off x="5453063" y="5653088"/>
            <a:ext cx="1141412" cy="65087"/>
          </a:xfrm>
          <a:custGeom>
            <a:avLst/>
            <a:gdLst/>
            <a:ahLst/>
            <a:cxnLst>
              <a:cxn ang="0">
                <a:pos x="0" y="41120"/>
              </a:cxn>
              <a:cxn ang="0">
                <a:pos x="1130461" y="0"/>
              </a:cxn>
              <a:cxn ang="0">
                <a:pos x="1130461" y="0"/>
              </a:cxn>
              <a:cxn ang="0">
                <a:pos x="1136199" y="8657"/>
              </a:cxn>
              <a:cxn ang="0">
                <a:pos x="1140503" y="16231"/>
              </a:cxn>
              <a:cxn ang="0">
                <a:pos x="1140503" y="23806"/>
              </a:cxn>
              <a:cxn ang="0">
                <a:pos x="1140503" y="23806"/>
              </a:cxn>
              <a:cxn ang="0">
                <a:pos x="1140503" y="25970"/>
              </a:cxn>
              <a:cxn ang="0">
                <a:pos x="12911" y="66008"/>
              </a:cxn>
              <a:cxn ang="0">
                <a:pos x="12911" y="66008"/>
              </a:cxn>
              <a:cxn ang="0">
                <a:pos x="15781" y="60598"/>
              </a:cxn>
              <a:cxn ang="0">
                <a:pos x="18650" y="54105"/>
              </a:cxn>
              <a:cxn ang="0">
                <a:pos x="24388" y="46530"/>
              </a:cxn>
              <a:cxn ang="0">
                <a:pos x="24388" y="44366"/>
              </a:cxn>
              <a:cxn ang="0">
                <a:pos x="21519" y="42202"/>
              </a:cxn>
              <a:cxn ang="0">
                <a:pos x="12911" y="41120"/>
              </a:cxn>
              <a:cxn ang="0">
                <a:pos x="0" y="41120"/>
              </a:cxn>
              <a:cxn ang="0">
                <a:pos x="0" y="41120"/>
              </a:cxn>
            </a:cxnLst>
            <a:pathLst>
              <a:path w="795" h="61">
                <a:moveTo>
                  <a:pt x="0" y="38"/>
                </a:moveTo>
                <a:lnTo>
                  <a:pt x="788" y="0"/>
                </a:lnTo>
                <a:lnTo>
                  <a:pt x="788" y="0"/>
                </a:lnTo>
                <a:lnTo>
                  <a:pt x="792" y="8"/>
                </a:lnTo>
                <a:lnTo>
                  <a:pt x="795" y="15"/>
                </a:lnTo>
                <a:lnTo>
                  <a:pt x="795" y="22"/>
                </a:lnTo>
                <a:lnTo>
                  <a:pt x="795" y="22"/>
                </a:lnTo>
                <a:lnTo>
                  <a:pt x="795" y="24"/>
                </a:lnTo>
                <a:lnTo>
                  <a:pt x="9" y="61"/>
                </a:lnTo>
                <a:lnTo>
                  <a:pt x="9" y="61"/>
                </a:lnTo>
                <a:lnTo>
                  <a:pt x="11" y="56"/>
                </a:lnTo>
                <a:lnTo>
                  <a:pt x="13" y="50"/>
                </a:lnTo>
                <a:lnTo>
                  <a:pt x="17" y="43"/>
                </a:lnTo>
                <a:lnTo>
                  <a:pt x="17" y="41"/>
                </a:lnTo>
                <a:lnTo>
                  <a:pt x="15" y="39"/>
                </a:lnTo>
                <a:lnTo>
                  <a:pt x="9" y="38"/>
                </a:lnTo>
                <a:lnTo>
                  <a:pt x="0" y="38"/>
                </a:lnTo>
                <a:lnTo>
                  <a:pt x="0" y="38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93" name="Freeform 15"/>
          <p:cNvSpPr/>
          <p:nvPr/>
        </p:nvSpPr>
        <p:spPr>
          <a:xfrm>
            <a:off x="5448300" y="5715000"/>
            <a:ext cx="1181100" cy="65088"/>
          </a:xfrm>
          <a:custGeom>
            <a:avLst/>
            <a:gdLst/>
            <a:ahLst/>
            <a:cxnLst>
              <a:cxn ang="0">
                <a:pos x="21519" y="38956"/>
              </a:cxn>
              <a:cxn ang="0">
                <a:pos x="1139069" y="0"/>
              </a:cxn>
              <a:cxn ang="0">
                <a:pos x="1139069" y="0"/>
              </a:cxn>
              <a:cxn ang="0">
                <a:pos x="1139069" y="4328"/>
              </a:cxn>
              <a:cxn ang="0">
                <a:pos x="1141938" y="7575"/>
              </a:cxn>
              <a:cxn ang="0">
                <a:pos x="1147676" y="11903"/>
              </a:cxn>
              <a:cxn ang="0">
                <a:pos x="1157718" y="14067"/>
              </a:cxn>
              <a:cxn ang="0">
                <a:pos x="1157718" y="14067"/>
              </a:cxn>
              <a:cxn ang="0">
                <a:pos x="1172064" y="19478"/>
              </a:cxn>
              <a:cxn ang="0">
                <a:pos x="1180672" y="23806"/>
              </a:cxn>
              <a:cxn ang="0">
                <a:pos x="0" y="66008"/>
              </a:cxn>
              <a:cxn ang="0">
                <a:pos x="0" y="66008"/>
              </a:cxn>
              <a:cxn ang="0">
                <a:pos x="4304" y="63844"/>
              </a:cxn>
              <a:cxn ang="0">
                <a:pos x="4304" y="63844"/>
              </a:cxn>
              <a:cxn ang="0">
                <a:pos x="15781" y="59515"/>
              </a:cxn>
              <a:cxn ang="0">
                <a:pos x="20084" y="57351"/>
              </a:cxn>
              <a:cxn ang="0">
                <a:pos x="21519" y="54105"/>
              </a:cxn>
              <a:cxn ang="0">
                <a:pos x="22954" y="46530"/>
              </a:cxn>
              <a:cxn ang="0">
                <a:pos x="21519" y="38956"/>
              </a:cxn>
              <a:cxn ang="0">
                <a:pos x="21519" y="38956"/>
              </a:cxn>
            </a:cxnLst>
            <a:pathLst>
              <a:path w="823" h="61">
                <a:moveTo>
                  <a:pt x="15" y="36"/>
                </a:moveTo>
                <a:lnTo>
                  <a:pt x="794" y="0"/>
                </a:lnTo>
                <a:lnTo>
                  <a:pt x="794" y="0"/>
                </a:lnTo>
                <a:lnTo>
                  <a:pt x="794" y="4"/>
                </a:lnTo>
                <a:lnTo>
                  <a:pt x="796" y="7"/>
                </a:lnTo>
                <a:lnTo>
                  <a:pt x="800" y="11"/>
                </a:lnTo>
                <a:lnTo>
                  <a:pt x="807" y="13"/>
                </a:lnTo>
                <a:lnTo>
                  <a:pt x="807" y="13"/>
                </a:lnTo>
                <a:lnTo>
                  <a:pt x="817" y="18"/>
                </a:lnTo>
                <a:lnTo>
                  <a:pt x="823" y="22"/>
                </a:lnTo>
                <a:lnTo>
                  <a:pt x="0" y="61"/>
                </a:lnTo>
                <a:lnTo>
                  <a:pt x="0" y="61"/>
                </a:lnTo>
                <a:lnTo>
                  <a:pt x="3" y="59"/>
                </a:lnTo>
                <a:lnTo>
                  <a:pt x="3" y="59"/>
                </a:lnTo>
                <a:lnTo>
                  <a:pt x="11" y="55"/>
                </a:lnTo>
                <a:lnTo>
                  <a:pt x="14" y="53"/>
                </a:lnTo>
                <a:lnTo>
                  <a:pt x="15" y="50"/>
                </a:lnTo>
                <a:lnTo>
                  <a:pt x="16" y="43"/>
                </a:lnTo>
                <a:lnTo>
                  <a:pt x="15" y="36"/>
                </a:lnTo>
                <a:lnTo>
                  <a:pt x="15" y="36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7294" name="Freeform 16"/>
          <p:cNvSpPr/>
          <p:nvPr/>
        </p:nvSpPr>
        <p:spPr>
          <a:xfrm>
            <a:off x="5461000" y="5776913"/>
            <a:ext cx="1130300" cy="66675"/>
          </a:xfrm>
          <a:custGeom>
            <a:avLst/>
            <a:gdLst/>
            <a:ahLst/>
            <a:cxnLst>
              <a:cxn ang="0">
                <a:pos x="0" y="40038"/>
              </a:cxn>
              <a:cxn ang="0">
                <a:pos x="1127591" y="0"/>
              </a:cxn>
              <a:cxn ang="0">
                <a:pos x="1127591" y="0"/>
              </a:cxn>
              <a:cxn ang="0">
                <a:pos x="1124722" y="6493"/>
              </a:cxn>
              <a:cxn ang="0">
                <a:pos x="1127591" y="11903"/>
              </a:cxn>
              <a:cxn ang="0">
                <a:pos x="1130460" y="27052"/>
              </a:cxn>
              <a:cxn ang="0">
                <a:pos x="10042" y="66008"/>
              </a:cxn>
              <a:cxn ang="0">
                <a:pos x="10042" y="66008"/>
              </a:cxn>
              <a:cxn ang="0">
                <a:pos x="11477" y="58433"/>
              </a:cxn>
              <a:cxn ang="0">
                <a:pos x="11477" y="51941"/>
              </a:cxn>
              <a:cxn ang="0">
                <a:pos x="8608" y="45448"/>
              </a:cxn>
              <a:cxn ang="0">
                <a:pos x="0" y="40038"/>
              </a:cxn>
              <a:cxn ang="0">
                <a:pos x="0" y="40038"/>
              </a:cxn>
            </a:cxnLst>
            <a:pathLst>
              <a:path w="788" h="61">
                <a:moveTo>
                  <a:pt x="0" y="37"/>
                </a:moveTo>
                <a:lnTo>
                  <a:pt x="786" y="0"/>
                </a:lnTo>
                <a:lnTo>
                  <a:pt x="786" y="0"/>
                </a:lnTo>
                <a:lnTo>
                  <a:pt x="784" y="6"/>
                </a:lnTo>
                <a:lnTo>
                  <a:pt x="786" y="11"/>
                </a:lnTo>
                <a:lnTo>
                  <a:pt x="788" y="25"/>
                </a:lnTo>
                <a:lnTo>
                  <a:pt x="7" y="61"/>
                </a:lnTo>
                <a:lnTo>
                  <a:pt x="7" y="61"/>
                </a:lnTo>
                <a:lnTo>
                  <a:pt x="8" y="54"/>
                </a:lnTo>
                <a:lnTo>
                  <a:pt x="8" y="48"/>
                </a:lnTo>
                <a:lnTo>
                  <a:pt x="6" y="42"/>
                </a:lnTo>
                <a:lnTo>
                  <a:pt x="0" y="37"/>
                </a:lnTo>
                <a:lnTo>
                  <a:pt x="0" y="37"/>
                </a:lnTo>
                <a:close/>
              </a:path>
            </a:pathLst>
          </a:custGeom>
          <a:solidFill>
            <a:srgbClr val="858585"/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28" name="Rectangle 227"/>
          <p:cNvSpPr/>
          <p:nvPr/>
        </p:nvSpPr>
        <p:spPr>
          <a:xfrm>
            <a:off x="7426325" y="4602163"/>
            <a:ext cx="506413" cy="5080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96" name="TextBox 13"/>
          <p:cNvSpPr txBox="1"/>
          <p:nvPr/>
        </p:nvSpPr>
        <p:spPr>
          <a:xfrm>
            <a:off x="3216275" y="2235200"/>
            <a:ext cx="963613" cy="3683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97" name="TextBox 13"/>
          <p:cNvSpPr txBox="1"/>
          <p:nvPr/>
        </p:nvSpPr>
        <p:spPr>
          <a:xfrm>
            <a:off x="4019550" y="4676775"/>
            <a:ext cx="963613" cy="3683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98" name="TextBox 13"/>
          <p:cNvSpPr txBox="1"/>
          <p:nvPr/>
        </p:nvSpPr>
        <p:spPr>
          <a:xfrm>
            <a:off x="7202488" y="4670425"/>
            <a:ext cx="963612" cy="36830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99" name="TextBox 13"/>
          <p:cNvSpPr txBox="1"/>
          <p:nvPr/>
        </p:nvSpPr>
        <p:spPr>
          <a:xfrm>
            <a:off x="7481888" y="2162175"/>
            <a:ext cx="965200" cy="369888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24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0" name="TextBox 13"/>
          <p:cNvSpPr txBox="1"/>
          <p:nvPr/>
        </p:nvSpPr>
        <p:spPr>
          <a:xfrm>
            <a:off x="7716838" y="2736850"/>
            <a:ext cx="2336800" cy="246063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1" name="TextBox 13"/>
          <p:cNvSpPr txBox="1"/>
          <p:nvPr/>
        </p:nvSpPr>
        <p:spPr>
          <a:xfrm>
            <a:off x="7704138" y="3022600"/>
            <a:ext cx="2716212" cy="36830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2" name="TextBox 13"/>
          <p:cNvSpPr txBox="1"/>
          <p:nvPr/>
        </p:nvSpPr>
        <p:spPr>
          <a:xfrm>
            <a:off x="7424738" y="5284788"/>
            <a:ext cx="2338387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3" name="TextBox 13"/>
          <p:cNvSpPr txBox="1"/>
          <p:nvPr/>
        </p:nvSpPr>
        <p:spPr>
          <a:xfrm>
            <a:off x="7413625" y="5570538"/>
            <a:ext cx="2624138" cy="369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4" name="TextBox 13"/>
          <p:cNvSpPr txBox="1"/>
          <p:nvPr/>
        </p:nvSpPr>
        <p:spPr>
          <a:xfrm>
            <a:off x="1646238" y="2849563"/>
            <a:ext cx="2338387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5" name="TextBox 13"/>
          <p:cNvSpPr txBox="1"/>
          <p:nvPr/>
        </p:nvSpPr>
        <p:spPr>
          <a:xfrm>
            <a:off x="1428750" y="3135313"/>
            <a:ext cx="2555875" cy="369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r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6" name="TextBox 13"/>
          <p:cNvSpPr txBox="1"/>
          <p:nvPr/>
        </p:nvSpPr>
        <p:spPr>
          <a:xfrm>
            <a:off x="2408238" y="5278438"/>
            <a:ext cx="2338387" cy="246062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algn="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07" name="TextBox 13"/>
          <p:cNvSpPr txBox="1"/>
          <p:nvPr/>
        </p:nvSpPr>
        <p:spPr>
          <a:xfrm>
            <a:off x="2097088" y="5564188"/>
            <a:ext cx="2649537" cy="369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r" defTabSz="1216025">
              <a:spcBef>
                <a:spcPct val="20000"/>
              </a:spcBef>
            </a:pPr>
            <a:r>
              <a:rPr lang="zh-CN" altLang="en-US" sz="1200" dirty="0"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</a:t>
            </a:r>
            <a:endParaRPr lang="zh-CN" altLang="en-US" sz="1200" dirty="0">
              <a:solidFill>
                <a:srgbClr val="000000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Elbow Connector 18"/>
          <p:cNvCxnSpPr/>
          <p:nvPr/>
        </p:nvCxnSpPr>
        <p:spPr>
          <a:xfrm rot="10800000" flipV="1">
            <a:off x="4129088" y="2432050"/>
            <a:ext cx="866775" cy="727075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Elbow Connector 19"/>
          <p:cNvCxnSpPr>
            <a:stCxn id="12" idx="1"/>
          </p:cNvCxnSpPr>
          <p:nvPr/>
        </p:nvCxnSpPr>
        <p:spPr>
          <a:xfrm rot="10800000">
            <a:off x="4138613" y="3548063"/>
            <a:ext cx="1058863" cy="722313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20"/>
          <p:cNvCxnSpPr>
            <a:stCxn id="12" idx="1"/>
          </p:cNvCxnSpPr>
          <p:nvPr/>
        </p:nvCxnSpPr>
        <p:spPr>
          <a:xfrm rot="10800000">
            <a:off x="4097338" y="3360738"/>
            <a:ext cx="919163" cy="6350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Elbow Connector 21"/>
          <p:cNvCxnSpPr>
            <a:stCxn id="12" idx="1"/>
          </p:cNvCxnSpPr>
          <p:nvPr/>
        </p:nvCxnSpPr>
        <p:spPr>
          <a:xfrm rot="10800000" flipV="1">
            <a:off x="7292975" y="2070100"/>
            <a:ext cx="877888" cy="342900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22"/>
          <p:cNvCxnSpPr>
            <a:stCxn id="12" idx="1"/>
          </p:cNvCxnSpPr>
          <p:nvPr/>
        </p:nvCxnSpPr>
        <p:spPr>
          <a:xfrm rot="10800000">
            <a:off x="7292975" y="2413000"/>
            <a:ext cx="877888" cy="339725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lbow Connector 23"/>
          <p:cNvCxnSpPr>
            <a:stCxn id="12" idx="1"/>
          </p:cNvCxnSpPr>
          <p:nvPr/>
        </p:nvCxnSpPr>
        <p:spPr>
          <a:xfrm rot="10800000" flipV="1">
            <a:off x="7292975" y="3913188"/>
            <a:ext cx="877888" cy="357188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lbow Connector 24"/>
          <p:cNvCxnSpPr>
            <a:stCxn id="12" idx="1"/>
          </p:cNvCxnSpPr>
          <p:nvPr/>
        </p:nvCxnSpPr>
        <p:spPr>
          <a:xfrm rot="10800000">
            <a:off x="7292975" y="4270375"/>
            <a:ext cx="877888" cy="325438"/>
          </a:xfrm>
          <a:prstGeom prst="bentConnector3">
            <a:avLst>
              <a:gd name="adj1" fmla="val 50000"/>
            </a:avLst>
          </a:prstGeom>
          <a:ln w="12700">
            <a:solidFill>
              <a:srgbClr val="ADBACA"/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10"/>
          <p:cNvSpPr/>
          <p:nvPr/>
        </p:nvSpPr>
        <p:spPr>
          <a:xfrm>
            <a:off x="8443913" y="1846263"/>
            <a:ext cx="2019300" cy="449263"/>
          </a:xfrm>
          <a:prstGeom prst="roundRect">
            <a:avLst>
              <a:gd name="adj" fmla="val 726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Rounded Rectangle 2"/>
          <p:cNvSpPr/>
          <p:nvPr/>
        </p:nvSpPr>
        <p:spPr>
          <a:xfrm>
            <a:off x="5197475" y="2095500"/>
            <a:ext cx="1838325" cy="635000"/>
          </a:xfrm>
          <a:prstGeom prst="roundRect">
            <a:avLst>
              <a:gd name="adj" fmla="val 7260"/>
            </a:avLst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Rounded Rectangle 4"/>
          <p:cNvSpPr/>
          <p:nvPr/>
        </p:nvSpPr>
        <p:spPr>
          <a:xfrm>
            <a:off x="5197475" y="3024188"/>
            <a:ext cx="1838325" cy="635000"/>
          </a:xfrm>
          <a:prstGeom prst="roundRect">
            <a:avLst>
              <a:gd name="adj" fmla="val 7260"/>
            </a:avLst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ounded Rectangle 6"/>
          <p:cNvSpPr/>
          <p:nvPr/>
        </p:nvSpPr>
        <p:spPr>
          <a:xfrm>
            <a:off x="5197475" y="3952875"/>
            <a:ext cx="1838325" cy="635000"/>
          </a:xfrm>
          <a:prstGeom prst="roundRect">
            <a:avLst>
              <a:gd name="adj" fmla="val 7260"/>
            </a:avLst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Rounded Rectangle 8"/>
          <p:cNvSpPr/>
          <p:nvPr/>
        </p:nvSpPr>
        <p:spPr>
          <a:xfrm>
            <a:off x="1490663" y="2952750"/>
            <a:ext cx="2457450" cy="785813"/>
          </a:xfrm>
          <a:prstGeom prst="roundRect">
            <a:avLst>
              <a:gd name="adj" fmla="val 726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Rounded Rectangle 12"/>
          <p:cNvSpPr/>
          <p:nvPr/>
        </p:nvSpPr>
        <p:spPr>
          <a:xfrm>
            <a:off x="8443913" y="2527300"/>
            <a:ext cx="2019300" cy="449263"/>
          </a:xfrm>
          <a:prstGeom prst="roundRect">
            <a:avLst>
              <a:gd name="adj" fmla="val 726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8443913" y="3689350"/>
            <a:ext cx="2019300" cy="449263"/>
          </a:xfrm>
          <a:prstGeom prst="roundRect">
            <a:avLst>
              <a:gd name="adj" fmla="val 726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Rounded Rectangle 16"/>
          <p:cNvSpPr/>
          <p:nvPr/>
        </p:nvSpPr>
        <p:spPr>
          <a:xfrm>
            <a:off x="8443913" y="4370388"/>
            <a:ext cx="2019300" cy="449263"/>
          </a:xfrm>
          <a:prstGeom prst="roundRect">
            <a:avLst>
              <a:gd name="adj" fmla="val 726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9" tIns="91445" rIns="182889" bIns="91445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bg-BG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08" name="TextBox 13"/>
          <p:cNvSpPr txBox="1"/>
          <p:nvPr/>
        </p:nvSpPr>
        <p:spPr>
          <a:xfrm>
            <a:off x="1517650" y="3211513"/>
            <a:ext cx="2338388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09" name="TextBox 13"/>
          <p:cNvSpPr txBox="1"/>
          <p:nvPr/>
        </p:nvSpPr>
        <p:spPr>
          <a:xfrm>
            <a:off x="5226050" y="2305050"/>
            <a:ext cx="1865313" cy="246063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0" name="TextBox 13"/>
          <p:cNvSpPr txBox="1"/>
          <p:nvPr/>
        </p:nvSpPr>
        <p:spPr>
          <a:xfrm>
            <a:off x="4946650" y="3240088"/>
            <a:ext cx="2338388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1" name="TextBox 13"/>
          <p:cNvSpPr txBox="1"/>
          <p:nvPr/>
        </p:nvSpPr>
        <p:spPr>
          <a:xfrm>
            <a:off x="4956175" y="4170363"/>
            <a:ext cx="2336800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2" name="TextBox 13"/>
          <p:cNvSpPr txBox="1"/>
          <p:nvPr/>
        </p:nvSpPr>
        <p:spPr>
          <a:xfrm>
            <a:off x="8428038" y="1949450"/>
            <a:ext cx="2057400" cy="24447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3" name="TextBox 13"/>
          <p:cNvSpPr txBox="1"/>
          <p:nvPr/>
        </p:nvSpPr>
        <p:spPr>
          <a:xfrm>
            <a:off x="8464550" y="2628900"/>
            <a:ext cx="2020888" cy="246063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4" name="TextBox 13"/>
          <p:cNvSpPr txBox="1"/>
          <p:nvPr/>
        </p:nvSpPr>
        <p:spPr>
          <a:xfrm>
            <a:off x="8464550" y="3790950"/>
            <a:ext cx="2020888" cy="246063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15" name="TextBox 13"/>
          <p:cNvSpPr txBox="1"/>
          <p:nvPr/>
        </p:nvSpPr>
        <p:spPr>
          <a:xfrm>
            <a:off x="8485188" y="4473575"/>
            <a:ext cx="2000250" cy="24447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algn="ctr"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681163" y="5392738"/>
            <a:ext cx="8782050" cy="51593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任意多边形 1"/>
          <p:cNvSpPr/>
          <p:nvPr/>
        </p:nvSpPr>
        <p:spPr>
          <a:xfrm rot="2910675">
            <a:off x="9186069" y="1297781"/>
            <a:ext cx="1527175" cy="7377113"/>
          </a:xfrm>
          <a:custGeom>
            <a:avLst/>
            <a:gdLst>
              <a:gd name="connsiteX0" fmla="*/ 0 w 1242204"/>
              <a:gd name="connsiteY0" fmla="*/ 0 h 6001147"/>
              <a:gd name="connsiteX1" fmla="*/ 1242204 w 1242204"/>
              <a:gd name="connsiteY1" fmla="*/ 1098575 h 6001147"/>
              <a:gd name="connsiteX2" fmla="*/ 1242204 w 1242204"/>
              <a:gd name="connsiteY2" fmla="*/ 4596535 h 6001147"/>
              <a:gd name="connsiteX3" fmla="*/ 0 w 1242204"/>
              <a:gd name="connsiteY3" fmla="*/ 6001147 h 6001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2204" h="6001147">
                <a:moveTo>
                  <a:pt x="0" y="0"/>
                </a:moveTo>
                <a:lnTo>
                  <a:pt x="1242204" y="1098575"/>
                </a:lnTo>
                <a:lnTo>
                  <a:pt x="1242204" y="4596535"/>
                </a:lnTo>
                <a:lnTo>
                  <a:pt x="0" y="6001147"/>
                </a:lnTo>
                <a:close/>
              </a:path>
            </a:pathLst>
          </a:cu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42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40700" y="1377950"/>
            <a:ext cx="2432050" cy="2984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3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08400"/>
            <a:ext cx="4297363" cy="31496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44" name="矩形 4"/>
          <p:cNvSpPr/>
          <p:nvPr/>
        </p:nvSpPr>
        <p:spPr>
          <a:xfrm>
            <a:off x="1952625" y="2540000"/>
            <a:ext cx="4164013" cy="138430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>
              <a:lnSpc>
                <a:spcPct val="150000"/>
              </a:lnSpc>
            </a:pPr>
            <a:r>
              <a:rPr lang="zh-CN" altLang="zh-CN" sz="1400" dirty="0">
                <a:solidFill>
                  <a:srgbClr val="26262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Add your words here，according to your need to draw the text box size。Please read the instructions and more work at the end of the manual template.</a:t>
            </a:r>
            <a:endParaRPr lang="zh-CN" altLang="zh-CN" sz="1400" dirty="0">
              <a:solidFill>
                <a:srgbClr val="26262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5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525" y="0"/>
            <a:ext cx="1221105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6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2225" y="0"/>
            <a:ext cx="2211388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67" name="矩形 3"/>
          <p:cNvSpPr/>
          <p:nvPr/>
        </p:nvSpPr>
        <p:spPr>
          <a:xfrm>
            <a:off x="606425" y="5113338"/>
            <a:ext cx="4305300" cy="101282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 algn="just" defTabSz="1216025">
              <a:lnSpc>
                <a:spcPct val="120000"/>
              </a:lnSpc>
              <a:spcBef>
                <a:spcPct val="20000"/>
              </a:spcBef>
            </a:pP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defTabSz="1216025">
              <a:lnSpc>
                <a:spcPct val="120000"/>
              </a:lnSpc>
              <a:spcBef>
                <a:spcPct val="20000"/>
              </a:spcBef>
            </a:pP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1268" name="组合 4"/>
          <p:cNvGrpSpPr/>
          <p:nvPr/>
        </p:nvGrpSpPr>
        <p:grpSpPr>
          <a:xfrm>
            <a:off x="1344613" y="4543425"/>
            <a:ext cx="2776537" cy="468313"/>
            <a:chOff x="0" y="-677866"/>
            <a:chExt cx="2775786" cy="521033"/>
          </a:xfrm>
        </p:grpSpPr>
        <p:grpSp>
          <p:nvGrpSpPr>
            <p:cNvPr id="11269" name="组合 5"/>
            <p:cNvGrpSpPr/>
            <p:nvPr/>
          </p:nvGrpSpPr>
          <p:grpSpPr>
            <a:xfrm>
              <a:off x="0" y="-677866"/>
              <a:ext cx="2693194" cy="521033"/>
              <a:chOff x="0" y="-677866"/>
              <a:chExt cx="2693194" cy="521033"/>
            </a:xfrm>
          </p:grpSpPr>
          <p:sp>
            <p:nvSpPr>
              <p:cNvPr id="8" name="圆角矩形 7"/>
              <p:cNvSpPr/>
              <p:nvPr/>
            </p:nvSpPr>
            <p:spPr>
              <a:xfrm>
                <a:off x="0" y="-677866"/>
                <a:ext cx="2693194" cy="514350"/>
              </a:xfrm>
              <a:prstGeom prst="roundRect">
                <a:avLst/>
              </a:prstGeom>
              <a:solidFill>
                <a:srgbClr val="0A6FB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9" name="任意多边形 8"/>
              <p:cNvSpPr/>
              <p:nvPr/>
            </p:nvSpPr>
            <p:spPr>
              <a:xfrm>
                <a:off x="0" y="-578452"/>
                <a:ext cx="2693194" cy="421619"/>
              </a:xfrm>
              <a:custGeom>
                <a:avLst/>
                <a:gdLst>
                  <a:gd name="connsiteX0" fmla="*/ 2693194 w 2693194"/>
                  <a:gd name="connsiteY0" fmla="*/ 0 h 421619"/>
                  <a:gd name="connsiteX1" fmla="*/ 2693194 w 2693194"/>
                  <a:gd name="connsiteY1" fmla="*/ 335892 h 421619"/>
                  <a:gd name="connsiteX2" fmla="*/ 2607467 w 2693194"/>
                  <a:gd name="connsiteY2" fmla="*/ 421619 h 421619"/>
                  <a:gd name="connsiteX3" fmla="*/ 85727 w 2693194"/>
                  <a:gd name="connsiteY3" fmla="*/ 421619 h 421619"/>
                  <a:gd name="connsiteX4" fmla="*/ 0 w 2693194"/>
                  <a:gd name="connsiteY4" fmla="*/ 335892 h 421619"/>
                  <a:gd name="connsiteX5" fmla="*/ 0 w 2693194"/>
                  <a:gd name="connsiteY5" fmla="*/ 271095 h 421619"/>
                  <a:gd name="connsiteX6" fmla="*/ 69019 w 2693194"/>
                  <a:gd name="connsiteY6" fmla="*/ 284656 h 421619"/>
                  <a:gd name="connsiteX7" fmla="*/ 1927036 w 2693194"/>
                  <a:gd name="connsiteY7" fmla="*/ 166649 h 421619"/>
                  <a:gd name="connsiteX8" fmla="*/ 2368274 w 2693194"/>
                  <a:gd name="connsiteY8" fmla="*/ 79277 h 421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693194" h="421619">
                    <a:moveTo>
                      <a:pt x="2693194" y="0"/>
                    </a:moveTo>
                    <a:lnTo>
                      <a:pt x="2693194" y="335892"/>
                    </a:lnTo>
                    <a:cubicBezTo>
                      <a:pt x="2693194" y="383238"/>
                      <a:pt x="2654813" y="421619"/>
                      <a:pt x="2607467" y="421619"/>
                    </a:cubicBezTo>
                    <a:lnTo>
                      <a:pt x="85727" y="421619"/>
                    </a:lnTo>
                    <a:cubicBezTo>
                      <a:pt x="38381" y="421619"/>
                      <a:pt x="0" y="383238"/>
                      <a:pt x="0" y="335892"/>
                    </a:cubicBezTo>
                    <a:lnTo>
                      <a:pt x="0" y="271095"/>
                    </a:lnTo>
                    <a:lnTo>
                      <a:pt x="69019" y="284656"/>
                    </a:lnTo>
                    <a:cubicBezTo>
                      <a:pt x="485512" y="337561"/>
                      <a:pt x="1168484" y="300273"/>
                      <a:pt x="1927036" y="166649"/>
                    </a:cubicBezTo>
                    <a:cubicBezTo>
                      <a:pt x="2078746" y="139924"/>
                      <a:pt x="2226298" y="110611"/>
                      <a:pt x="2368274" y="79277"/>
                    </a:cubicBezTo>
                    <a:close/>
                  </a:path>
                </a:pathLst>
              </a:custGeom>
              <a:solidFill>
                <a:schemeClr val="bg1">
                  <a:alpha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11272" name="文本框 6"/>
            <p:cNvSpPr txBox="1"/>
            <p:nvPr/>
          </p:nvSpPr>
          <p:spPr>
            <a:xfrm>
              <a:off x="478043" y="-625744"/>
              <a:ext cx="2297743" cy="409761"/>
            </a:xfrm>
            <a:prstGeom prst="rect">
              <a:avLst/>
            </a:prstGeom>
            <a:noFill/>
            <a:ln w="9525">
              <a:noFill/>
            </a:ln>
          </p:spPr>
          <p:txBody>
            <a:bodyPr anchor="t">
              <a:spAutoFit/>
            </a:bodyPr>
            <a:p>
              <a:r>
                <a:rPr lang="zh-CN" altLang="en-US" b="1" dirty="0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Add your title</a:t>
              </a:r>
              <a:endParaRPr lang="zh-CN" altLang="en-US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Freeform 153"/>
          <p:cNvSpPr/>
          <p:nvPr/>
        </p:nvSpPr>
        <p:spPr>
          <a:xfrm>
            <a:off x="2092325" y="1878013"/>
            <a:ext cx="1798638" cy="3821113"/>
          </a:xfrm>
          <a:custGeom>
            <a:avLst/>
            <a:gdLst>
              <a:gd name="connsiteX0" fmla="*/ 0 w 1459144"/>
              <a:gd name="connsiteY0" fmla="*/ 176060 h 3099339"/>
              <a:gd name="connsiteX1" fmla="*/ 51567 w 1459144"/>
              <a:gd name="connsiteY1" fmla="*/ 51567 h 3099339"/>
              <a:gd name="connsiteX2" fmla="*/ 176060 w 1459144"/>
              <a:gd name="connsiteY2" fmla="*/ 0 h 3099339"/>
              <a:gd name="connsiteX3" fmla="*/ 1283084 w 1459144"/>
              <a:gd name="connsiteY3" fmla="*/ 0 h 3099339"/>
              <a:gd name="connsiteX4" fmla="*/ 1407577 w 1459144"/>
              <a:gd name="connsiteY4" fmla="*/ 51567 h 3099339"/>
              <a:gd name="connsiteX5" fmla="*/ 1459144 w 1459144"/>
              <a:gd name="connsiteY5" fmla="*/ 176060 h 3099339"/>
              <a:gd name="connsiteX6" fmla="*/ 1459144 w 1459144"/>
              <a:gd name="connsiteY6" fmla="*/ 2923279 h 3099339"/>
              <a:gd name="connsiteX7" fmla="*/ 1407577 w 1459144"/>
              <a:gd name="connsiteY7" fmla="*/ 3047772 h 3099339"/>
              <a:gd name="connsiteX8" fmla="*/ 1283084 w 1459144"/>
              <a:gd name="connsiteY8" fmla="*/ 3099339 h 3099339"/>
              <a:gd name="connsiteX9" fmla="*/ 176060 w 1459144"/>
              <a:gd name="connsiteY9" fmla="*/ 3099339 h 3099339"/>
              <a:gd name="connsiteX10" fmla="*/ 51567 w 1459144"/>
              <a:gd name="connsiteY10" fmla="*/ 3047772 h 3099339"/>
              <a:gd name="connsiteX11" fmla="*/ 0 w 1459144"/>
              <a:gd name="connsiteY11" fmla="*/ 2923279 h 3099339"/>
              <a:gd name="connsiteX12" fmla="*/ 0 w 1459144"/>
              <a:gd name="connsiteY12" fmla="*/ 176060 h 3099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59144" h="3099339">
                <a:moveTo>
                  <a:pt x="0" y="176060"/>
                </a:moveTo>
                <a:cubicBezTo>
                  <a:pt x="0" y="129366"/>
                  <a:pt x="18549" y="84584"/>
                  <a:pt x="51567" y="51567"/>
                </a:cubicBezTo>
                <a:cubicBezTo>
                  <a:pt x="84585" y="18549"/>
                  <a:pt x="129366" y="0"/>
                  <a:pt x="176060" y="0"/>
                </a:cubicBezTo>
                <a:lnTo>
                  <a:pt x="1283084" y="0"/>
                </a:lnTo>
                <a:cubicBezTo>
                  <a:pt x="1329778" y="0"/>
                  <a:pt x="1374560" y="18549"/>
                  <a:pt x="1407577" y="51567"/>
                </a:cubicBezTo>
                <a:cubicBezTo>
                  <a:pt x="1440595" y="84585"/>
                  <a:pt x="1459144" y="129366"/>
                  <a:pt x="1459144" y="176060"/>
                </a:cubicBezTo>
                <a:lnTo>
                  <a:pt x="1459144" y="2923279"/>
                </a:lnTo>
                <a:cubicBezTo>
                  <a:pt x="1459144" y="2969973"/>
                  <a:pt x="1440595" y="3014755"/>
                  <a:pt x="1407577" y="3047772"/>
                </a:cubicBezTo>
                <a:cubicBezTo>
                  <a:pt x="1374559" y="3080790"/>
                  <a:pt x="1329778" y="3099339"/>
                  <a:pt x="1283084" y="3099339"/>
                </a:cubicBezTo>
                <a:lnTo>
                  <a:pt x="176060" y="3099339"/>
                </a:lnTo>
                <a:cubicBezTo>
                  <a:pt x="129366" y="3099339"/>
                  <a:pt x="84584" y="3080790"/>
                  <a:pt x="51567" y="3047772"/>
                </a:cubicBezTo>
                <a:cubicBezTo>
                  <a:pt x="18549" y="3014754"/>
                  <a:pt x="0" y="2969973"/>
                  <a:pt x="0" y="2923279"/>
                </a:cubicBezTo>
                <a:lnTo>
                  <a:pt x="0" y="176060"/>
                </a:lnTo>
                <a:close/>
              </a:path>
            </a:pathLst>
          </a:custGeom>
          <a:solidFill>
            <a:schemeClr val="tx1">
              <a:lumMod val="90000"/>
              <a:lumOff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Rectangle 160"/>
          <p:cNvSpPr/>
          <p:nvPr/>
        </p:nvSpPr>
        <p:spPr>
          <a:xfrm>
            <a:off x="2071688" y="2386013"/>
            <a:ext cx="20638" cy="187325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Rectangle 161"/>
          <p:cNvSpPr/>
          <p:nvPr/>
        </p:nvSpPr>
        <p:spPr>
          <a:xfrm>
            <a:off x="2082800" y="2751138"/>
            <a:ext cx="19050" cy="130175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Rectangle 162"/>
          <p:cNvSpPr/>
          <p:nvPr/>
        </p:nvSpPr>
        <p:spPr>
          <a:xfrm>
            <a:off x="2082800" y="3054350"/>
            <a:ext cx="19050" cy="128588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Freeform 155"/>
          <p:cNvSpPr/>
          <p:nvPr/>
        </p:nvSpPr>
        <p:spPr>
          <a:xfrm>
            <a:off x="2833688" y="5273675"/>
            <a:ext cx="315913" cy="320675"/>
          </a:xfrm>
          <a:custGeom>
            <a:avLst/>
            <a:gdLst>
              <a:gd name="connsiteX0" fmla="*/ 0 w 256543"/>
              <a:gd name="connsiteY0" fmla="*/ 130608 h 261216"/>
              <a:gd name="connsiteX1" fmla="*/ 36755 w 256543"/>
              <a:gd name="connsiteY1" fmla="*/ 39091 h 261216"/>
              <a:gd name="connsiteX2" fmla="*/ 128272 w 256543"/>
              <a:gd name="connsiteY2" fmla="*/ 0 h 261216"/>
              <a:gd name="connsiteX3" fmla="*/ 219789 w 256543"/>
              <a:gd name="connsiteY3" fmla="*/ 39091 h 261216"/>
              <a:gd name="connsiteX4" fmla="*/ 256544 w 256543"/>
              <a:gd name="connsiteY4" fmla="*/ 130608 h 261216"/>
              <a:gd name="connsiteX5" fmla="*/ 219789 w 256543"/>
              <a:gd name="connsiteY5" fmla="*/ 222125 h 261216"/>
              <a:gd name="connsiteX6" fmla="*/ 128272 w 256543"/>
              <a:gd name="connsiteY6" fmla="*/ 261216 h 261216"/>
              <a:gd name="connsiteX7" fmla="*/ 36755 w 256543"/>
              <a:gd name="connsiteY7" fmla="*/ 222125 h 261216"/>
              <a:gd name="connsiteX8" fmla="*/ 0 w 256543"/>
              <a:gd name="connsiteY8" fmla="*/ 130608 h 261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6543" h="261216">
                <a:moveTo>
                  <a:pt x="0" y="130608"/>
                </a:moveTo>
                <a:cubicBezTo>
                  <a:pt x="0" y="96377"/>
                  <a:pt x="13199" y="63514"/>
                  <a:pt x="36755" y="39091"/>
                </a:cubicBezTo>
                <a:cubicBezTo>
                  <a:pt x="60874" y="14086"/>
                  <a:pt x="93851" y="0"/>
                  <a:pt x="128272" y="0"/>
                </a:cubicBezTo>
                <a:cubicBezTo>
                  <a:pt x="162693" y="0"/>
                  <a:pt x="195670" y="14086"/>
                  <a:pt x="219789" y="39091"/>
                </a:cubicBezTo>
                <a:cubicBezTo>
                  <a:pt x="243346" y="63514"/>
                  <a:pt x="256544" y="96377"/>
                  <a:pt x="256544" y="130608"/>
                </a:cubicBezTo>
                <a:cubicBezTo>
                  <a:pt x="256544" y="164839"/>
                  <a:pt x="243345" y="197702"/>
                  <a:pt x="219789" y="222125"/>
                </a:cubicBezTo>
                <a:cubicBezTo>
                  <a:pt x="195670" y="247130"/>
                  <a:pt x="162693" y="261216"/>
                  <a:pt x="128272" y="261216"/>
                </a:cubicBezTo>
                <a:cubicBezTo>
                  <a:pt x="93851" y="261216"/>
                  <a:pt x="60874" y="247130"/>
                  <a:pt x="36755" y="222125"/>
                </a:cubicBezTo>
                <a:cubicBezTo>
                  <a:pt x="13198" y="197702"/>
                  <a:pt x="0" y="164839"/>
                  <a:pt x="0" y="130608"/>
                </a:cubicBezTo>
                <a:close/>
              </a:path>
            </a:pathLst>
          </a:custGeom>
          <a:noFill/>
          <a:ln w="190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Freeform 156"/>
          <p:cNvSpPr/>
          <p:nvPr/>
        </p:nvSpPr>
        <p:spPr>
          <a:xfrm>
            <a:off x="2216150" y="2393950"/>
            <a:ext cx="1549400" cy="2806700"/>
          </a:xfrm>
          <a:custGeom>
            <a:avLst/>
            <a:gdLst>
              <a:gd name="connsiteX0" fmla="*/ 0 w 1256433"/>
              <a:gd name="connsiteY0" fmla="*/ 0 h 2276759"/>
              <a:gd name="connsiteX1" fmla="*/ 1256433 w 1256433"/>
              <a:gd name="connsiteY1" fmla="*/ 0 h 2276759"/>
              <a:gd name="connsiteX2" fmla="*/ 1256433 w 1256433"/>
              <a:gd name="connsiteY2" fmla="*/ 2276759 h 2276759"/>
              <a:gd name="connsiteX3" fmla="*/ 0 w 1256433"/>
              <a:gd name="connsiteY3" fmla="*/ 2276759 h 2276759"/>
              <a:gd name="connsiteX4" fmla="*/ 0 w 1256433"/>
              <a:gd name="connsiteY4" fmla="*/ 0 h 2276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56433" h="2276759">
                <a:moveTo>
                  <a:pt x="0" y="0"/>
                </a:moveTo>
                <a:lnTo>
                  <a:pt x="1256433" y="0"/>
                </a:lnTo>
                <a:lnTo>
                  <a:pt x="1256433" y="2276759"/>
                </a:lnTo>
                <a:lnTo>
                  <a:pt x="0" y="2276759"/>
                </a:lnTo>
                <a:lnTo>
                  <a:pt x="0" y="0"/>
                </a:lnTo>
                <a:close/>
              </a:path>
            </a:pathLst>
          </a:cu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Freeform 157"/>
          <p:cNvSpPr/>
          <p:nvPr/>
        </p:nvSpPr>
        <p:spPr>
          <a:xfrm>
            <a:off x="2820988" y="2179638"/>
            <a:ext cx="341313" cy="39688"/>
          </a:xfrm>
          <a:custGeom>
            <a:avLst/>
            <a:gdLst>
              <a:gd name="connsiteX0" fmla="*/ 0 w 276054"/>
              <a:gd name="connsiteY0" fmla="*/ 16062 h 32124"/>
              <a:gd name="connsiteX1" fmla="*/ 4704 w 276054"/>
              <a:gd name="connsiteY1" fmla="*/ 4704 h 32124"/>
              <a:gd name="connsiteX2" fmla="*/ 16062 w 276054"/>
              <a:gd name="connsiteY2" fmla="*/ 0 h 32124"/>
              <a:gd name="connsiteX3" fmla="*/ 259992 w 276054"/>
              <a:gd name="connsiteY3" fmla="*/ 0 h 32124"/>
              <a:gd name="connsiteX4" fmla="*/ 271350 w 276054"/>
              <a:gd name="connsiteY4" fmla="*/ 4704 h 32124"/>
              <a:gd name="connsiteX5" fmla="*/ 276054 w 276054"/>
              <a:gd name="connsiteY5" fmla="*/ 16062 h 32124"/>
              <a:gd name="connsiteX6" fmla="*/ 276054 w 276054"/>
              <a:gd name="connsiteY6" fmla="*/ 16062 h 32124"/>
              <a:gd name="connsiteX7" fmla="*/ 271350 w 276054"/>
              <a:gd name="connsiteY7" fmla="*/ 27420 h 32124"/>
              <a:gd name="connsiteX8" fmla="*/ 259992 w 276054"/>
              <a:gd name="connsiteY8" fmla="*/ 32124 h 32124"/>
              <a:gd name="connsiteX9" fmla="*/ 16062 w 276054"/>
              <a:gd name="connsiteY9" fmla="*/ 32124 h 32124"/>
              <a:gd name="connsiteX10" fmla="*/ 4704 w 276054"/>
              <a:gd name="connsiteY10" fmla="*/ 27420 h 32124"/>
              <a:gd name="connsiteX11" fmla="*/ 0 w 276054"/>
              <a:gd name="connsiteY11" fmla="*/ 16062 h 3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6054" h="32124">
                <a:moveTo>
                  <a:pt x="0" y="16062"/>
                </a:moveTo>
                <a:cubicBezTo>
                  <a:pt x="0" y="11802"/>
                  <a:pt x="1692" y="7717"/>
                  <a:pt x="4704" y="4704"/>
                </a:cubicBezTo>
                <a:cubicBezTo>
                  <a:pt x="7716" y="1692"/>
                  <a:pt x="11802" y="0"/>
                  <a:pt x="16062" y="0"/>
                </a:cubicBezTo>
                <a:lnTo>
                  <a:pt x="259992" y="0"/>
                </a:lnTo>
                <a:cubicBezTo>
                  <a:pt x="264252" y="0"/>
                  <a:pt x="268337" y="1692"/>
                  <a:pt x="271350" y="4704"/>
                </a:cubicBezTo>
                <a:cubicBezTo>
                  <a:pt x="274362" y="7716"/>
                  <a:pt x="276054" y="11802"/>
                  <a:pt x="276054" y="16062"/>
                </a:cubicBezTo>
                <a:lnTo>
                  <a:pt x="276054" y="16062"/>
                </a:lnTo>
                <a:cubicBezTo>
                  <a:pt x="276054" y="20322"/>
                  <a:pt x="274362" y="24407"/>
                  <a:pt x="271350" y="27420"/>
                </a:cubicBezTo>
                <a:cubicBezTo>
                  <a:pt x="268338" y="30432"/>
                  <a:pt x="264252" y="32124"/>
                  <a:pt x="259992" y="32124"/>
                </a:cubicBezTo>
                <a:lnTo>
                  <a:pt x="16062" y="32124"/>
                </a:lnTo>
                <a:cubicBezTo>
                  <a:pt x="11802" y="32124"/>
                  <a:pt x="7717" y="30432"/>
                  <a:pt x="4704" y="27420"/>
                </a:cubicBezTo>
                <a:cubicBezTo>
                  <a:pt x="1692" y="24408"/>
                  <a:pt x="0" y="20322"/>
                  <a:pt x="0" y="16062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Freeform 158"/>
          <p:cNvSpPr/>
          <p:nvPr/>
        </p:nvSpPr>
        <p:spPr>
          <a:xfrm>
            <a:off x="2962275" y="2032000"/>
            <a:ext cx="58738" cy="58738"/>
          </a:xfrm>
          <a:custGeom>
            <a:avLst/>
            <a:gdLst>
              <a:gd name="connsiteX0" fmla="*/ 0 w 46804"/>
              <a:gd name="connsiteY0" fmla="*/ 23829 h 47657"/>
              <a:gd name="connsiteX1" fmla="*/ 6705 w 46804"/>
              <a:gd name="connsiteY1" fmla="*/ 7132 h 47657"/>
              <a:gd name="connsiteX2" fmla="*/ 23402 w 46804"/>
              <a:gd name="connsiteY2" fmla="*/ 0 h 47657"/>
              <a:gd name="connsiteX3" fmla="*/ 40099 w 46804"/>
              <a:gd name="connsiteY3" fmla="*/ 7132 h 47657"/>
              <a:gd name="connsiteX4" fmla="*/ 46804 w 46804"/>
              <a:gd name="connsiteY4" fmla="*/ 23829 h 47657"/>
              <a:gd name="connsiteX5" fmla="*/ 40099 w 46804"/>
              <a:gd name="connsiteY5" fmla="*/ 40526 h 47657"/>
              <a:gd name="connsiteX6" fmla="*/ 23402 w 46804"/>
              <a:gd name="connsiteY6" fmla="*/ 47658 h 47657"/>
              <a:gd name="connsiteX7" fmla="*/ 6705 w 46804"/>
              <a:gd name="connsiteY7" fmla="*/ 40526 h 47657"/>
              <a:gd name="connsiteX8" fmla="*/ 0 w 46804"/>
              <a:gd name="connsiteY8" fmla="*/ 23829 h 47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804" h="47657">
                <a:moveTo>
                  <a:pt x="0" y="23829"/>
                </a:moveTo>
                <a:cubicBezTo>
                  <a:pt x="0" y="17584"/>
                  <a:pt x="2408" y="11588"/>
                  <a:pt x="6705" y="7132"/>
                </a:cubicBezTo>
                <a:cubicBezTo>
                  <a:pt x="11105" y="2570"/>
                  <a:pt x="17122" y="0"/>
                  <a:pt x="23402" y="0"/>
                </a:cubicBezTo>
                <a:cubicBezTo>
                  <a:pt x="29682" y="0"/>
                  <a:pt x="35698" y="2570"/>
                  <a:pt x="40099" y="7132"/>
                </a:cubicBezTo>
                <a:cubicBezTo>
                  <a:pt x="44397" y="11588"/>
                  <a:pt x="46804" y="17583"/>
                  <a:pt x="46804" y="23829"/>
                </a:cubicBezTo>
                <a:cubicBezTo>
                  <a:pt x="46804" y="30074"/>
                  <a:pt x="44396" y="36070"/>
                  <a:pt x="40099" y="40526"/>
                </a:cubicBezTo>
                <a:cubicBezTo>
                  <a:pt x="35699" y="45088"/>
                  <a:pt x="29682" y="47658"/>
                  <a:pt x="23402" y="47658"/>
                </a:cubicBezTo>
                <a:cubicBezTo>
                  <a:pt x="17122" y="47658"/>
                  <a:pt x="11106" y="45088"/>
                  <a:pt x="6705" y="40526"/>
                </a:cubicBezTo>
                <a:cubicBezTo>
                  <a:pt x="2407" y="36070"/>
                  <a:pt x="0" y="30075"/>
                  <a:pt x="0" y="2382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Freeform 159"/>
          <p:cNvSpPr/>
          <p:nvPr/>
        </p:nvSpPr>
        <p:spPr>
          <a:xfrm>
            <a:off x="3433763" y="1857375"/>
            <a:ext cx="244475" cy="49213"/>
          </a:xfrm>
          <a:custGeom>
            <a:avLst/>
            <a:gdLst>
              <a:gd name="connsiteX0" fmla="*/ 0 w 198758"/>
              <a:gd name="connsiteY0" fmla="*/ 0 h 40154"/>
              <a:gd name="connsiteX1" fmla="*/ 198758 w 198758"/>
              <a:gd name="connsiteY1" fmla="*/ 0 h 40154"/>
              <a:gd name="connsiteX2" fmla="*/ 198758 w 198758"/>
              <a:gd name="connsiteY2" fmla="*/ 40154 h 40154"/>
              <a:gd name="connsiteX3" fmla="*/ 0 w 198758"/>
              <a:gd name="connsiteY3" fmla="*/ 40154 h 40154"/>
              <a:gd name="connsiteX4" fmla="*/ 0 w 198758"/>
              <a:gd name="connsiteY4" fmla="*/ 0 h 40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758" h="40154">
                <a:moveTo>
                  <a:pt x="0" y="0"/>
                </a:moveTo>
                <a:lnTo>
                  <a:pt x="198758" y="0"/>
                </a:lnTo>
                <a:lnTo>
                  <a:pt x="198758" y="40154"/>
                </a:lnTo>
                <a:lnTo>
                  <a:pt x="0" y="40154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355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12298" name="Picture 60" descr="shadow.png"/>
          <p:cNvPicPr>
            <a:picLocks noChangeAspect="1"/>
          </p:cNvPicPr>
          <p:nvPr/>
        </p:nvPicPr>
        <p:blipFill>
          <a:blip r:embed="rId2">
            <a:biLevel thresh="50000"/>
            <a:grayscl/>
          </a:blip>
          <a:stretch>
            <a:fillRect/>
          </a:stretch>
        </p:blipFill>
        <p:spPr>
          <a:xfrm>
            <a:off x="1739900" y="5699125"/>
            <a:ext cx="2560638" cy="2635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直角三角形 11"/>
          <p:cNvSpPr/>
          <p:nvPr/>
        </p:nvSpPr>
        <p:spPr>
          <a:xfrm rot="5400000">
            <a:off x="1568450" y="3027363"/>
            <a:ext cx="2844800" cy="1549400"/>
          </a:xfrm>
          <a:prstGeom prst="rtTriangle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直角三角形 12"/>
          <p:cNvSpPr/>
          <p:nvPr/>
        </p:nvSpPr>
        <p:spPr>
          <a:xfrm rot="5400000" flipH="1" flipV="1">
            <a:off x="1568450" y="3028950"/>
            <a:ext cx="2844800" cy="1549400"/>
          </a:xfrm>
          <a:prstGeom prst="rtTriangl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37541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66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Freeform 36"/>
          <p:cNvSpPr/>
          <p:nvPr/>
        </p:nvSpPr>
        <p:spPr bwMode="auto">
          <a:xfrm flipH="1">
            <a:off x="2841625" y="4067175"/>
            <a:ext cx="298450" cy="179388"/>
          </a:xfrm>
          <a:custGeom>
            <a:avLst/>
            <a:gdLst>
              <a:gd name="T0" fmla="*/ 73 w 80"/>
              <a:gd name="T1" fmla="*/ 2 h 48"/>
              <a:gd name="T2" fmla="*/ 44 w 80"/>
              <a:gd name="T3" fmla="*/ 8 h 48"/>
              <a:gd name="T4" fmla="*/ 40 w 80"/>
              <a:gd name="T5" fmla="*/ 8 h 48"/>
              <a:gd name="T6" fmla="*/ 36 w 80"/>
              <a:gd name="T7" fmla="*/ 8 h 48"/>
              <a:gd name="T8" fmla="*/ 7 w 80"/>
              <a:gd name="T9" fmla="*/ 2 h 48"/>
              <a:gd name="T10" fmla="*/ 0 w 80"/>
              <a:gd name="T11" fmla="*/ 0 h 48"/>
              <a:gd name="T12" fmla="*/ 0 w 80"/>
              <a:gd name="T13" fmla="*/ 0 h 48"/>
              <a:gd name="T14" fmla="*/ 40 w 80"/>
              <a:gd name="T15" fmla="*/ 48 h 48"/>
              <a:gd name="T16" fmla="*/ 80 w 80"/>
              <a:gd name="T17" fmla="*/ 0 h 48"/>
              <a:gd name="T18" fmla="*/ 80 w 80"/>
              <a:gd name="T19" fmla="*/ 0 h 48"/>
              <a:gd name="T20" fmla="*/ 73 w 80"/>
              <a:gd name="T21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0" h="48">
                <a:moveTo>
                  <a:pt x="73" y="2"/>
                </a:moveTo>
                <a:cubicBezTo>
                  <a:pt x="65" y="5"/>
                  <a:pt x="55" y="7"/>
                  <a:pt x="44" y="8"/>
                </a:cubicBezTo>
                <a:cubicBezTo>
                  <a:pt x="42" y="8"/>
                  <a:pt x="41" y="8"/>
                  <a:pt x="40" y="8"/>
                </a:cubicBezTo>
                <a:cubicBezTo>
                  <a:pt x="39" y="8"/>
                  <a:pt x="38" y="8"/>
                  <a:pt x="36" y="8"/>
                </a:cubicBezTo>
                <a:cubicBezTo>
                  <a:pt x="25" y="7"/>
                  <a:pt x="15" y="5"/>
                  <a:pt x="7" y="2"/>
                </a:cubicBezTo>
                <a:cubicBezTo>
                  <a:pt x="3" y="1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7"/>
                  <a:pt x="13" y="48"/>
                  <a:pt x="40" y="48"/>
                </a:cubicBezTo>
                <a:cubicBezTo>
                  <a:pt x="67" y="48"/>
                  <a:pt x="80" y="27"/>
                  <a:pt x="8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0"/>
                  <a:pt x="77" y="1"/>
                  <a:pt x="73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7002" tIns="48501" rIns="97002" bIns="48501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696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91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Freeform 37"/>
          <p:cNvSpPr>
            <a:spLocks noEditPoints="1"/>
          </p:cNvSpPr>
          <p:nvPr/>
        </p:nvSpPr>
        <p:spPr bwMode="auto">
          <a:xfrm flipH="1">
            <a:off x="2632075" y="3200400"/>
            <a:ext cx="717550" cy="836613"/>
          </a:xfrm>
          <a:custGeom>
            <a:avLst/>
            <a:gdLst>
              <a:gd name="T0" fmla="*/ 96 w 192"/>
              <a:gd name="T1" fmla="*/ 0 h 224"/>
              <a:gd name="T2" fmla="*/ 0 w 192"/>
              <a:gd name="T3" fmla="*/ 96 h 224"/>
              <a:gd name="T4" fmla="*/ 48 w 192"/>
              <a:gd name="T5" fmla="*/ 200 h 224"/>
              <a:gd name="T6" fmla="*/ 67 w 192"/>
              <a:gd name="T7" fmla="*/ 219 h 224"/>
              <a:gd name="T8" fmla="*/ 90 w 192"/>
              <a:gd name="T9" fmla="*/ 224 h 224"/>
              <a:gd name="T10" fmla="*/ 96 w 192"/>
              <a:gd name="T11" fmla="*/ 224 h 224"/>
              <a:gd name="T12" fmla="*/ 125 w 192"/>
              <a:gd name="T13" fmla="*/ 218 h 224"/>
              <a:gd name="T14" fmla="*/ 144 w 192"/>
              <a:gd name="T15" fmla="*/ 200 h 224"/>
              <a:gd name="T16" fmla="*/ 192 w 192"/>
              <a:gd name="T17" fmla="*/ 96 h 224"/>
              <a:gd name="T18" fmla="*/ 96 w 192"/>
              <a:gd name="T19" fmla="*/ 0 h 224"/>
              <a:gd name="T20" fmla="*/ 113 w 192"/>
              <a:gd name="T21" fmla="*/ 40 h 224"/>
              <a:gd name="T22" fmla="*/ 31 w 192"/>
              <a:gd name="T23" fmla="*/ 121 h 224"/>
              <a:gd name="T24" fmla="*/ 31 w 192"/>
              <a:gd name="T25" fmla="*/ 128 h 224"/>
              <a:gd name="T26" fmla="*/ 24 w 192"/>
              <a:gd name="T27" fmla="*/ 98 h 224"/>
              <a:gd name="T28" fmla="*/ 99 w 192"/>
              <a:gd name="T29" fmla="*/ 24 h 224"/>
              <a:gd name="T30" fmla="*/ 160 w 192"/>
              <a:gd name="T31" fmla="*/ 54 h 224"/>
              <a:gd name="T32" fmla="*/ 113 w 192"/>
              <a:gd name="T33" fmla="*/ 40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92" h="224">
                <a:moveTo>
                  <a:pt x="96" y="0"/>
                </a:moveTo>
                <a:cubicBezTo>
                  <a:pt x="43" y="0"/>
                  <a:pt x="0" y="43"/>
                  <a:pt x="0" y="96"/>
                </a:cubicBezTo>
                <a:cubicBezTo>
                  <a:pt x="0" y="144"/>
                  <a:pt x="48" y="184"/>
                  <a:pt x="48" y="200"/>
                </a:cubicBezTo>
                <a:cubicBezTo>
                  <a:pt x="48" y="205"/>
                  <a:pt x="54" y="213"/>
                  <a:pt x="67" y="219"/>
                </a:cubicBezTo>
                <a:cubicBezTo>
                  <a:pt x="73" y="220"/>
                  <a:pt x="82" y="223"/>
                  <a:pt x="90" y="224"/>
                </a:cubicBezTo>
                <a:cubicBezTo>
                  <a:pt x="92" y="224"/>
                  <a:pt x="94" y="224"/>
                  <a:pt x="96" y="224"/>
                </a:cubicBezTo>
                <a:cubicBezTo>
                  <a:pt x="103" y="224"/>
                  <a:pt x="113" y="222"/>
                  <a:pt x="125" y="218"/>
                </a:cubicBezTo>
                <a:cubicBezTo>
                  <a:pt x="138" y="213"/>
                  <a:pt x="144" y="205"/>
                  <a:pt x="144" y="200"/>
                </a:cubicBezTo>
                <a:cubicBezTo>
                  <a:pt x="144" y="184"/>
                  <a:pt x="192" y="144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lose/>
                <a:moveTo>
                  <a:pt x="113" y="40"/>
                </a:moveTo>
                <a:cubicBezTo>
                  <a:pt x="68" y="40"/>
                  <a:pt x="31" y="76"/>
                  <a:pt x="31" y="121"/>
                </a:cubicBezTo>
                <a:cubicBezTo>
                  <a:pt x="31" y="123"/>
                  <a:pt x="31" y="126"/>
                  <a:pt x="31" y="128"/>
                </a:cubicBezTo>
                <a:cubicBezTo>
                  <a:pt x="27" y="119"/>
                  <a:pt x="24" y="109"/>
                  <a:pt x="24" y="98"/>
                </a:cubicBezTo>
                <a:cubicBezTo>
                  <a:pt x="24" y="57"/>
                  <a:pt x="58" y="24"/>
                  <a:pt x="99" y="24"/>
                </a:cubicBezTo>
                <a:cubicBezTo>
                  <a:pt x="124" y="24"/>
                  <a:pt x="146" y="36"/>
                  <a:pt x="160" y="54"/>
                </a:cubicBezTo>
                <a:cubicBezTo>
                  <a:pt x="147" y="45"/>
                  <a:pt x="131" y="40"/>
                  <a:pt x="113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7002" tIns="48501" rIns="97002" bIns="48501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696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910" b="0" i="0" u="none" strike="noStrike" kern="120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5622925" y="2627313"/>
            <a:ext cx="5392738" cy="2587625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solidFill>
              <a:srgbClr val="969696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190" b="0" i="0" u="none" strike="noStrike" kern="0" cap="none" spc="0" normalizeH="0" baseline="0" noProof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807200" y="2386013"/>
            <a:ext cx="3063875" cy="481013"/>
          </a:xfrm>
          <a:prstGeom prst="rect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305" name="文本框 17"/>
          <p:cNvSpPr txBox="1"/>
          <p:nvPr/>
        </p:nvSpPr>
        <p:spPr>
          <a:xfrm>
            <a:off x="7680325" y="2457450"/>
            <a:ext cx="2190750" cy="3365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408738" y="3403600"/>
            <a:ext cx="4076700" cy="132873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just" defTabSz="1216660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Straight Connector 36"/>
          <p:cNvCxnSpPr/>
          <p:nvPr/>
        </p:nvCxnSpPr>
        <p:spPr bwMode="auto">
          <a:xfrm>
            <a:off x="4391025" y="1939925"/>
            <a:ext cx="0" cy="3525838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42"/>
          <p:cNvCxnSpPr/>
          <p:nvPr/>
        </p:nvCxnSpPr>
        <p:spPr bwMode="auto">
          <a:xfrm>
            <a:off x="7588250" y="1939925"/>
            <a:ext cx="0" cy="3525838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6"/>
          <p:cNvSpPr/>
          <p:nvPr/>
        </p:nvSpPr>
        <p:spPr bwMode="auto">
          <a:xfrm>
            <a:off x="2178050" y="2082800"/>
            <a:ext cx="1355725" cy="1357313"/>
          </a:xfrm>
          <a:prstGeom prst="ellipse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" name="Oval 23"/>
          <p:cNvSpPr/>
          <p:nvPr/>
        </p:nvSpPr>
        <p:spPr bwMode="auto">
          <a:xfrm>
            <a:off x="5345113" y="2082800"/>
            <a:ext cx="1357313" cy="1357313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0" tIns="609442" rIns="76201" bIns="609441" numCol="1" spcCol="1270" anchor="t" anchorCtr="0">
            <a:noAutofit/>
          </a:bodyPr>
          <a:lstStyle/>
          <a:p>
            <a:pPr marL="0" marR="0" lvl="0" indent="0" algn="l" defTabSz="533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Oval 39"/>
          <p:cNvSpPr/>
          <p:nvPr/>
        </p:nvSpPr>
        <p:spPr bwMode="auto">
          <a:xfrm>
            <a:off x="8543925" y="2082800"/>
            <a:ext cx="1355725" cy="1357313"/>
          </a:xfrm>
          <a:prstGeom prst="ellipse">
            <a:avLst/>
          </a:prstGeom>
          <a:solidFill>
            <a:srgbClr val="019C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800" b="1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5862021" y="2545060"/>
            <a:ext cx="378936" cy="423074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8" name="Rectangle 74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9" name="Freeform 75"/>
            <p:cNvSpPr/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0" name="Freeform 76"/>
            <p:cNvSpPr/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057114" y="2593077"/>
            <a:ext cx="360785" cy="423086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12" name="Freeform 77"/>
            <p:cNvSpPr/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3" name="Rectangle 78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642697" y="2542432"/>
            <a:ext cx="425669" cy="423074"/>
            <a:chOff x="5483226" y="5110164"/>
            <a:chExt cx="260350" cy="258763"/>
          </a:xfrm>
          <a:solidFill>
            <a:schemeClr val="bg1"/>
          </a:solidFill>
        </p:grpSpPr>
        <p:sp>
          <p:nvSpPr>
            <p:cNvPr id="15" name="Freeform 368"/>
            <p:cNvSpPr/>
            <p:nvPr/>
          </p:nvSpPr>
          <p:spPr bwMode="auto">
            <a:xfrm>
              <a:off x="5522913" y="5275264"/>
              <a:ext cx="82550" cy="93663"/>
            </a:xfrm>
            <a:custGeom>
              <a:avLst/>
              <a:gdLst>
                <a:gd name="T0" fmla="*/ 0 w 92"/>
                <a:gd name="T1" fmla="*/ 0 h 104"/>
                <a:gd name="T2" fmla="*/ 18 w 92"/>
                <a:gd name="T3" fmla="*/ 24 h 104"/>
                <a:gd name="T4" fmla="*/ 18 w 92"/>
                <a:gd name="T5" fmla="*/ 89 h 104"/>
                <a:gd name="T6" fmla="*/ 33 w 92"/>
                <a:gd name="T7" fmla="*/ 104 h 104"/>
                <a:gd name="T8" fmla="*/ 76 w 92"/>
                <a:gd name="T9" fmla="*/ 104 h 104"/>
                <a:gd name="T10" fmla="*/ 92 w 92"/>
                <a:gd name="T11" fmla="*/ 89 h 104"/>
                <a:gd name="T12" fmla="*/ 74 w 92"/>
                <a:gd name="T13" fmla="*/ 24 h 104"/>
                <a:gd name="T14" fmla="*/ 84 w 92"/>
                <a:gd name="T15" fmla="*/ 9 h 104"/>
                <a:gd name="T16" fmla="*/ 22 w 92"/>
                <a:gd name="T17" fmla="*/ 2 h 104"/>
                <a:gd name="T18" fmla="*/ 0 w 92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04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6" name="Freeform 369"/>
            <p:cNvSpPr/>
            <p:nvPr/>
          </p:nvSpPr>
          <p:spPr bwMode="auto">
            <a:xfrm>
              <a:off x="5564188" y="5110164"/>
              <a:ext cx="179388" cy="196850"/>
            </a:xfrm>
            <a:custGeom>
              <a:avLst/>
              <a:gdLst>
                <a:gd name="T0" fmla="*/ 0 w 198"/>
                <a:gd name="T1" fmla="*/ 160 h 219"/>
                <a:gd name="T2" fmla="*/ 198 w 198"/>
                <a:gd name="T3" fmla="*/ 219 h 219"/>
                <a:gd name="T4" fmla="*/ 198 w 198"/>
                <a:gd name="T5" fmla="*/ 0 h 219"/>
                <a:gd name="T6" fmla="*/ 0 w 198"/>
                <a:gd name="T7" fmla="*/ 59 h 219"/>
                <a:gd name="T8" fmla="*/ 0 w 198"/>
                <a:gd name="T9" fmla="*/ 16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219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17" name="Freeform 370"/>
            <p:cNvSpPr/>
            <p:nvPr/>
          </p:nvSpPr>
          <p:spPr bwMode="auto">
            <a:xfrm>
              <a:off x="5483226" y="5164139"/>
              <a:ext cx="52388" cy="88900"/>
            </a:xfrm>
            <a:custGeom>
              <a:avLst/>
              <a:gdLst>
                <a:gd name="T0" fmla="*/ 57 w 57"/>
                <a:gd name="T1" fmla="*/ 98 h 98"/>
                <a:gd name="T2" fmla="*/ 57 w 57"/>
                <a:gd name="T3" fmla="*/ 0 h 98"/>
                <a:gd name="T4" fmla="*/ 0 w 57"/>
                <a:gd name="T5" fmla="*/ 49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14345" name="矩形 17"/>
          <p:cNvSpPr/>
          <p:nvPr/>
        </p:nvSpPr>
        <p:spPr>
          <a:xfrm>
            <a:off x="2178050" y="4090988"/>
            <a:ext cx="2078038" cy="13271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defTabSz="1216025">
              <a:lnSpc>
                <a:spcPct val="120000"/>
              </a:lnSpc>
              <a:spcBef>
                <a:spcPct val="20000"/>
              </a:spcBef>
            </a:pP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46" name="TextBox 13"/>
          <p:cNvSpPr txBox="1"/>
          <p:nvPr/>
        </p:nvSpPr>
        <p:spPr>
          <a:xfrm>
            <a:off x="2178050" y="3709988"/>
            <a:ext cx="1392238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47" name="矩形 19"/>
          <p:cNvSpPr/>
          <p:nvPr/>
        </p:nvSpPr>
        <p:spPr>
          <a:xfrm>
            <a:off x="5340350" y="4090988"/>
            <a:ext cx="2076450" cy="1327150"/>
          </a:xfrm>
          <a:prstGeom prst="rect">
            <a:avLst/>
          </a:prstGeom>
          <a:noFill/>
          <a:ln w="9525">
            <a:noFill/>
          </a:ln>
        </p:spPr>
        <p:txBody>
          <a:bodyPr lIns="0" tIns="0" rIns="0" bIns="0" anchor="t">
            <a:spAutoFit/>
          </a:bodyPr>
          <a:p>
            <a:pPr defTabSz="1216025">
              <a:lnSpc>
                <a:spcPct val="120000"/>
              </a:lnSpc>
              <a:spcBef>
                <a:spcPct val="20000"/>
              </a:spcBef>
            </a:pP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48" name="TextBox 13"/>
          <p:cNvSpPr txBox="1"/>
          <p:nvPr/>
        </p:nvSpPr>
        <p:spPr>
          <a:xfrm>
            <a:off x="5340350" y="3709988"/>
            <a:ext cx="1362075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49" name="矩形 21"/>
          <p:cNvSpPr/>
          <p:nvPr/>
        </p:nvSpPr>
        <p:spPr>
          <a:xfrm>
            <a:off x="8543925" y="4090988"/>
            <a:ext cx="1998663" cy="132715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lnSpc>
                <a:spcPct val="120000"/>
              </a:lnSpc>
              <a:spcBef>
                <a:spcPct val="20000"/>
              </a:spcBef>
            </a:pP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words here，according to your need to draw the text box size。Please read the instructions and more work at the end of the manual template.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350" name="TextBox 13"/>
          <p:cNvSpPr txBox="1"/>
          <p:nvPr/>
        </p:nvSpPr>
        <p:spPr>
          <a:xfrm>
            <a:off x="8539163" y="3709988"/>
            <a:ext cx="1506537" cy="246062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>
            <a:spAutoFit/>
          </a:bodyPr>
          <a:p>
            <a:pPr defTabSz="1216025">
              <a:spcBef>
                <a:spcPct val="20000"/>
              </a:spcBef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Add your title</a:t>
            </a:r>
            <a:endParaRPr lang="zh-CN" altLang="en-US" sz="1600" b="1" dirty="0">
              <a:solidFill>
                <a:srgbClr val="445469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2425</Words>
  <Application>WPS Presentation</Application>
  <PresentationFormat>宽屏</PresentationFormat>
  <Paragraphs>142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8" baseType="lpstr">
      <vt:lpstr>Arial</vt:lpstr>
      <vt:lpstr>SimSun</vt:lpstr>
      <vt:lpstr>Wingdings</vt:lpstr>
      <vt:lpstr>Calibri</vt:lpstr>
      <vt:lpstr>Calibri Light</vt:lpstr>
      <vt:lpstr>Microsoft YaHei</vt:lpstr>
      <vt:lpstr>HGPHeiseiKakugothictaiW5</vt:lpstr>
      <vt:lpstr>Andantino script</vt:lpstr>
      <vt:lpstr>Microsoft Himalaya</vt:lpstr>
      <vt:lpstr>AMGDT</vt:lpstr>
      <vt:lpstr>Arial Unicode MS</vt:lpstr>
      <vt:lpstr>Segoe Print</vt:lpstr>
      <vt:lpstr>Arial Unicode MS</vt:lpstr>
      <vt:lpstr>Fira Code Medium</vt:lpstr>
      <vt:lpstr>2_Office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topppt.cn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electus</cp:lastModifiedBy>
  <cp:revision>49</cp:revision>
  <dcterms:created xsi:type="dcterms:W3CDTF">2015-08-09T23:35:03Z</dcterms:created>
  <dcterms:modified xsi:type="dcterms:W3CDTF">2020-04-10T14:43:58Z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1033-11.2.0.9255</vt:lpwstr>
  </property>
</Properties>
</file>